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jpeg"/>
  <Override PartName="/ppt/media/image6.jpg" ContentType="image/jpeg"/>
  <Override PartName="/ppt/media/image13.jpg" ContentType="image/jpeg"/>
  <Override PartName="/ppt/media/image14.jpg" ContentType="image/jpeg"/>
  <Override PartName="/ppt/media/image1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8" r:id="rId9"/>
    <p:sldId id="269" r:id="rId10"/>
    <p:sldId id="262" r:id="rId11"/>
    <p:sldId id="264" r:id="rId12"/>
    <p:sldId id="265" r:id="rId13"/>
    <p:sldId id="270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4472C4"/>
    <a:srgbClr val="C00000"/>
    <a:srgbClr val="F6BB00"/>
    <a:srgbClr val="FFCD2F"/>
    <a:srgbClr val="EAA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74881-804E-42A2-B6D5-1A6FDA5BD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483FF8-9C48-4EA9-B9FF-D129AFA53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C03476-E6F4-4771-B769-14ECE9C6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CD246-AF41-4ECE-A466-8F2E0879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12334-FEFE-49D8-B0B1-A5A2194F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35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27408-D3A2-4EA2-88B6-43366CB3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7743B0-C70C-4445-8CCD-69353BAC3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E17A3-A14C-4606-9518-5A452A63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D78E7-918A-480E-8675-631759AEA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FE3B3-116B-4C20-8695-23C99BBD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9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B39990-82BB-4606-937E-8A93A2B9F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B69D29-0AAC-4BA1-9A51-B3EE08549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31FB8-6BD9-41A1-A1BC-72921EAC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CAA309-D762-4405-9351-E8DF901A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9DF3C2-9601-4832-8AE9-E14AF8255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75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224C6-B7DB-4471-988B-EC642307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6AB6B-D994-408F-8D09-4E752A19E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4E24B-3895-45A7-91CA-CE65174E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8E13-8685-49F9-B4BD-C6F003C1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326B9-A8D8-4A90-8086-0BB3E377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83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35F1B-D516-468E-8A6F-C9F8D32A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856EEF-6B2C-48D1-8C74-8B79793E6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CFB4AE-0E00-49B8-A8A2-AE428F31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35EE6-426B-48E1-ADBC-2B949C7E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52923-A32E-4602-BF61-800BAFC6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6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301EE-6522-4F97-BDB0-DDB610CB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995D3-10D5-47D8-97E6-08D1F725C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9C15A2-2EBC-448D-BE6A-82C2ED31A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AA3248-A10A-4B12-9C76-153D7B13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0F1E99-2ABF-46D7-A19B-AA6AE9852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B20749-DF2C-4BDC-9246-B6112B4B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30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93ADB-884E-4CC5-8712-3BB4194E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1FA702-5703-4294-A1B3-E3650D802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FF0091-66CE-4D00-9DBE-88E0392E4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472465-3937-4526-8BCB-A710A31D3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793C45-FFC1-48FE-A648-A04D19B7F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63059D-7F77-4F08-A9FE-730255AC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603BD8-B1F9-4B10-BA56-ADD908DC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9AAB0C-DE86-4B7B-BB81-6B3EAA2D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903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DC5F8-0689-4E4C-AF52-CF37023C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E618C3-2EAE-4E10-A5FF-0D5704CFE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9E606D-953F-429F-956C-70E8C0F4D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E3DA6F-6C03-4EF1-A064-E79C1478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8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8D9C4D-B49D-457C-8370-D4ECB992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8F1907-4EC5-4B4F-A767-F080BFC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23990-4087-410F-A1A6-E896C58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3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33EAF-3B69-41E5-8B67-9FBFDF8A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43CFD-15B6-49A0-B60D-7090CC20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9AD807-3934-4369-AF3E-3F956ADC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FD948D-CC15-426B-9EB3-7DA26309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C56EA9-820A-461B-89AE-CD1616E0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44B4CB-45CC-4AA3-9AD2-DC373EA0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48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D607E-3F1B-4711-AFB7-0B587CBC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85C773-7C95-426F-AE9A-3D5A14CF2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32EA61-E1E7-46A2-907A-37FFD4732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B34B50-CCCF-4092-AB9E-86BA4971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0CBA5E-43F7-46AD-AE49-9CEB4486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9E9FF-5E02-4820-9166-09668C80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53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F3AFDD-96D3-42E2-ABEE-B07BF073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90AB1E-230C-4732-822E-52D0F4ABA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CF375-B16A-4794-99E8-C10329578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309A8-59A5-4C2F-BA3D-9DD2800EBC1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555FC-D1AC-4ECE-81E3-622C13D05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32927-D44C-47E8-B964-7332C48EE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685F-AC94-449E-B1E0-4A0BE6336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89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BFEA213-AF7F-4DC1-8FCA-1691FCF3B687}"/>
              </a:ext>
            </a:extLst>
          </p:cNvPr>
          <p:cNvGrpSpPr/>
          <p:nvPr/>
        </p:nvGrpSpPr>
        <p:grpSpPr>
          <a:xfrm>
            <a:off x="795020" y="167929"/>
            <a:ext cx="1342390" cy="1845310"/>
            <a:chOff x="83820" y="75565"/>
            <a:chExt cx="1342390" cy="184531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BD3677-6EA1-4ECE-A53B-72BB8C83DE15}"/>
                </a:ext>
              </a:extLst>
            </p:cNvPr>
            <p:cNvSpPr/>
            <p:nvPr/>
          </p:nvSpPr>
          <p:spPr>
            <a:xfrm>
              <a:off x="83820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9BFDC2D-27D1-4442-8EBA-1079BDF5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490220"/>
              <a:ext cx="837565" cy="101663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EFC711-13E9-4C2E-8501-17B22CDA184B}"/>
              </a:ext>
            </a:extLst>
          </p:cNvPr>
          <p:cNvGrpSpPr/>
          <p:nvPr/>
        </p:nvGrpSpPr>
        <p:grpSpPr>
          <a:xfrm>
            <a:off x="2650490" y="167929"/>
            <a:ext cx="1342390" cy="1845310"/>
            <a:chOff x="1939290" y="75565"/>
            <a:chExt cx="1342390" cy="184531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32E581-234D-42F2-93FB-8A9DE89256BD}"/>
                </a:ext>
              </a:extLst>
            </p:cNvPr>
            <p:cNvSpPr/>
            <p:nvPr/>
          </p:nvSpPr>
          <p:spPr>
            <a:xfrm>
              <a:off x="1939290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E19660E-229D-4C9A-AC87-BDADBCD42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2785" y="636270"/>
              <a:ext cx="1296035" cy="7239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6FE27A-7841-416A-B0BB-24EB92155485}"/>
              </a:ext>
            </a:extLst>
          </p:cNvPr>
          <p:cNvGrpSpPr/>
          <p:nvPr/>
        </p:nvGrpSpPr>
        <p:grpSpPr>
          <a:xfrm>
            <a:off x="4505960" y="167929"/>
            <a:ext cx="1342390" cy="1845310"/>
            <a:chOff x="3794760" y="75565"/>
            <a:chExt cx="1342390" cy="18453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DEE190-520F-4EE2-8523-A2664213EDC4}"/>
                </a:ext>
              </a:extLst>
            </p:cNvPr>
            <p:cNvSpPr/>
            <p:nvPr/>
          </p:nvSpPr>
          <p:spPr>
            <a:xfrm>
              <a:off x="3794760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576DFD-D06B-409A-860D-507F2A5A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93515" y="463550"/>
              <a:ext cx="944880" cy="106934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E25779-D40A-44B7-9434-8D435B78BA46}"/>
              </a:ext>
            </a:extLst>
          </p:cNvPr>
          <p:cNvGrpSpPr/>
          <p:nvPr/>
        </p:nvGrpSpPr>
        <p:grpSpPr>
          <a:xfrm>
            <a:off x="6361430" y="167929"/>
            <a:ext cx="1342390" cy="1845310"/>
            <a:chOff x="5650230" y="75565"/>
            <a:chExt cx="1342390" cy="184531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5C5B73-A66E-4D16-BD8F-E4C43D4CAA69}"/>
                </a:ext>
              </a:extLst>
            </p:cNvPr>
            <p:cNvSpPr/>
            <p:nvPr/>
          </p:nvSpPr>
          <p:spPr>
            <a:xfrm>
              <a:off x="5650230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4EDA7F6-5F12-408E-97D0-1E6CAF89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15660" y="380365"/>
              <a:ext cx="810895" cy="123571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CF550D-1CBB-45C7-98A7-C76E943DF75C}"/>
              </a:ext>
            </a:extLst>
          </p:cNvPr>
          <p:cNvGrpSpPr/>
          <p:nvPr/>
        </p:nvGrpSpPr>
        <p:grpSpPr>
          <a:xfrm>
            <a:off x="8216265" y="167929"/>
            <a:ext cx="1342390" cy="1845310"/>
            <a:chOff x="7505065" y="75565"/>
            <a:chExt cx="1342390" cy="18453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AECF5A6-27CE-485A-A4AB-43A3EA79148F}"/>
                </a:ext>
              </a:extLst>
            </p:cNvPr>
            <p:cNvSpPr/>
            <p:nvPr/>
          </p:nvSpPr>
          <p:spPr>
            <a:xfrm>
              <a:off x="7505065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C3316B5-2887-453C-9E61-11DE87B19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70825" y="436880"/>
              <a:ext cx="611505" cy="112268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A2DC3D-80A5-49D8-AABD-BF50C9B7D32A}"/>
              </a:ext>
            </a:extLst>
          </p:cNvPr>
          <p:cNvGrpSpPr/>
          <p:nvPr/>
        </p:nvGrpSpPr>
        <p:grpSpPr>
          <a:xfrm>
            <a:off x="795020" y="2573944"/>
            <a:ext cx="1342390" cy="1845310"/>
            <a:chOff x="83820" y="2481580"/>
            <a:chExt cx="1342390" cy="184531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91E6F-6682-49CF-A6E4-B12521F8BC50}"/>
                </a:ext>
              </a:extLst>
            </p:cNvPr>
            <p:cNvSpPr/>
            <p:nvPr/>
          </p:nvSpPr>
          <p:spPr>
            <a:xfrm>
              <a:off x="83820" y="248158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B27A276-DFC3-4AEE-BC6E-12DC3296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900" y="2929255"/>
              <a:ext cx="1077595" cy="95123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0AE406-0943-4B4A-9C92-A4A32A36FA3F}"/>
              </a:ext>
            </a:extLst>
          </p:cNvPr>
          <p:cNvGrpSpPr/>
          <p:nvPr/>
        </p:nvGrpSpPr>
        <p:grpSpPr>
          <a:xfrm>
            <a:off x="8207375" y="2573944"/>
            <a:ext cx="1342390" cy="1845310"/>
            <a:chOff x="7496175" y="2481580"/>
            <a:chExt cx="1342390" cy="184531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16D3AC9-12AA-4E40-97C1-5E44D2B69BF3}"/>
                </a:ext>
              </a:extLst>
            </p:cNvPr>
            <p:cNvSpPr/>
            <p:nvPr/>
          </p:nvSpPr>
          <p:spPr>
            <a:xfrm>
              <a:off x="7496175" y="248158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EAD5400-F50F-4166-A0BB-5CA6F8799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8745" y="2789555"/>
              <a:ext cx="856615" cy="122999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4284E03-A42A-408C-9DD9-65D95976E9EA}"/>
              </a:ext>
            </a:extLst>
          </p:cNvPr>
          <p:cNvGrpSpPr/>
          <p:nvPr/>
        </p:nvGrpSpPr>
        <p:grpSpPr>
          <a:xfrm>
            <a:off x="4496435" y="2573944"/>
            <a:ext cx="1342390" cy="1845310"/>
            <a:chOff x="3785235" y="2481580"/>
            <a:chExt cx="1342390" cy="184531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99BA415-55EA-4968-BCF6-921D864EAE44}"/>
                </a:ext>
              </a:extLst>
            </p:cNvPr>
            <p:cNvSpPr/>
            <p:nvPr/>
          </p:nvSpPr>
          <p:spPr>
            <a:xfrm>
              <a:off x="3785235" y="248158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D40DCD5-CE1B-4815-9FB7-2933A95ED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19220" y="2853690"/>
              <a:ext cx="1075055" cy="1101725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30B4AA2-7E1A-420A-832E-CA7E0B47E870}"/>
              </a:ext>
            </a:extLst>
          </p:cNvPr>
          <p:cNvGrpSpPr/>
          <p:nvPr/>
        </p:nvGrpSpPr>
        <p:grpSpPr>
          <a:xfrm>
            <a:off x="6351905" y="2573944"/>
            <a:ext cx="1342390" cy="1845310"/>
            <a:chOff x="5640705" y="2481580"/>
            <a:chExt cx="1342390" cy="184531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2C928C0-0751-49B0-9AC6-14CA7E482B2A}"/>
                </a:ext>
              </a:extLst>
            </p:cNvPr>
            <p:cNvSpPr/>
            <p:nvPr/>
          </p:nvSpPr>
          <p:spPr>
            <a:xfrm>
              <a:off x="5640705" y="248158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EC4142C-19A8-4C3B-8D7F-F1E4B0EBF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48985" y="2851785"/>
              <a:ext cx="925195" cy="110553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1CD8B8E-1339-4546-902D-06CF1CA3911B}"/>
              </a:ext>
            </a:extLst>
          </p:cNvPr>
          <p:cNvGrpSpPr/>
          <p:nvPr/>
        </p:nvGrpSpPr>
        <p:grpSpPr>
          <a:xfrm>
            <a:off x="2650490" y="2573944"/>
            <a:ext cx="1342390" cy="1845310"/>
            <a:chOff x="1939290" y="2481580"/>
            <a:chExt cx="1342390" cy="184531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1BB270-1DC9-4B5F-8316-A517CB9E0899}"/>
                </a:ext>
              </a:extLst>
            </p:cNvPr>
            <p:cNvSpPr/>
            <p:nvPr/>
          </p:nvSpPr>
          <p:spPr>
            <a:xfrm>
              <a:off x="1939290" y="248158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711B35C-7438-42D4-AFDC-359D1A50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07565" y="2955925"/>
              <a:ext cx="1005840" cy="89725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B9B4B37-EC0B-43A0-81E5-EFA7D067A5A0}"/>
              </a:ext>
            </a:extLst>
          </p:cNvPr>
          <p:cNvGrpSpPr/>
          <p:nvPr/>
        </p:nvGrpSpPr>
        <p:grpSpPr>
          <a:xfrm>
            <a:off x="10071735" y="167929"/>
            <a:ext cx="1342390" cy="1845310"/>
            <a:chOff x="9360535" y="75565"/>
            <a:chExt cx="1342390" cy="184531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13D080-19AB-4425-9233-25E858A1CBD6}"/>
                </a:ext>
              </a:extLst>
            </p:cNvPr>
            <p:cNvSpPr/>
            <p:nvPr/>
          </p:nvSpPr>
          <p:spPr>
            <a:xfrm>
              <a:off x="9360535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8165D53-D336-4012-BA2C-C44438D98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44380" y="325755"/>
              <a:ext cx="775335" cy="1345565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69A2924-8D23-4804-9ED8-24E730196E89}"/>
              </a:ext>
            </a:extLst>
          </p:cNvPr>
          <p:cNvGrpSpPr/>
          <p:nvPr/>
        </p:nvGrpSpPr>
        <p:grpSpPr>
          <a:xfrm>
            <a:off x="10062845" y="2575214"/>
            <a:ext cx="1342390" cy="1845310"/>
            <a:chOff x="9351645" y="2482850"/>
            <a:chExt cx="1342390" cy="184531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56C1456-216E-4881-ABE4-71FEC247E394}"/>
                </a:ext>
              </a:extLst>
            </p:cNvPr>
            <p:cNvSpPr/>
            <p:nvPr/>
          </p:nvSpPr>
          <p:spPr>
            <a:xfrm>
              <a:off x="9351645" y="248285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CB852C4-A9CC-4784-9A2B-C05F7947C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62795" y="2733040"/>
              <a:ext cx="720090" cy="134556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A93E72-B3E3-46CD-B1DF-66C26A92E0CB}"/>
              </a:ext>
            </a:extLst>
          </p:cNvPr>
          <p:cNvGrpSpPr/>
          <p:nvPr/>
        </p:nvGrpSpPr>
        <p:grpSpPr>
          <a:xfrm>
            <a:off x="790575" y="4866929"/>
            <a:ext cx="1342390" cy="1845310"/>
            <a:chOff x="79375" y="4774565"/>
            <a:chExt cx="1342390" cy="184531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361FFC3-885E-45D1-AFF0-EBBD2E391358}"/>
                </a:ext>
              </a:extLst>
            </p:cNvPr>
            <p:cNvSpPr/>
            <p:nvPr/>
          </p:nvSpPr>
          <p:spPr>
            <a:xfrm>
              <a:off x="79375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EF0DCB1-BF05-4C66-B03B-7E48471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0525" y="5119370"/>
              <a:ext cx="720090" cy="11557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DD676A3-F274-4960-A534-7B66BFE90714}"/>
              </a:ext>
            </a:extLst>
          </p:cNvPr>
          <p:cNvGrpSpPr/>
          <p:nvPr/>
        </p:nvGrpSpPr>
        <p:grpSpPr>
          <a:xfrm>
            <a:off x="2650490" y="4866929"/>
            <a:ext cx="1342390" cy="1845310"/>
            <a:chOff x="1939290" y="4774565"/>
            <a:chExt cx="1342390" cy="18453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2548A18-AFF3-48B5-8376-2D9659C731F1}"/>
                </a:ext>
              </a:extLst>
            </p:cNvPr>
            <p:cNvSpPr/>
            <p:nvPr/>
          </p:nvSpPr>
          <p:spPr>
            <a:xfrm>
              <a:off x="1939290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73C6F8-2F95-409F-9F12-9BAD5AF5C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02510" y="5119370"/>
              <a:ext cx="615315" cy="11557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C499CD1-AA58-485B-A41A-647F0A6768E7}"/>
              </a:ext>
            </a:extLst>
          </p:cNvPr>
          <p:cNvGrpSpPr/>
          <p:nvPr/>
        </p:nvGrpSpPr>
        <p:grpSpPr>
          <a:xfrm>
            <a:off x="4505960" y="4866929"/>
            <a:ext cx="1342390" cy="1845310"/>
            <a:chOff x="3794760" y="4774565"/>
            <a:chExt cx="1342390" cy="184531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9A306DD-7F6D-4100-B95F-ED4CD970E17C}"/>
                </a:ext>
              </a:extLst>
            </p:cNvPr>
            <p:cNvSpPr/>
            <p:nvPr/>
          </p:nvSpPr>
          <p:spPr>
            <a:xfrm>
              <a:off x="3794760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8D813DA-E8CA-431A-B601-7E4E12AB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9715" y="5167630"/>
              <a:ext cx="791845" cy="105981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9CA5DE4-2F31-4AE8-BDEE-0B3AD37E4827}"/>
              </a:ext>
            </a:extLst>
          </p:cNvPr>
          <p:cNvGrpSpPr/>
          <p:nvPr/>
        </p:nvGrpSpPr>
        <p:grpSpPr>
          <a:xfrm>
            <a:off x="6351905" y="4866929"/>
            <a:ext cx="1342390" cy="1845310"/>
            <a:chOff x="5640705" y="4774565"/>
            <a:chExt cx="1342390" cy="184531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950E208-EA1B-41D1-B2D2-2EF45A11036B}"/>
                </a:ext>
              </a:extLst>
            </p:cNvPr>
            <p:cNvSpPr/>
            <p:nvPr/>
          </p:nvSpPr>
          <p:spPr>
            <a:xfrm>
              <a:off x="5640705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49D1E76-8BBB-4AEB-9EEB-56F44A529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15660" y="5182870"/>
              <a:ext cx="791845" cy="102870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074B9F-789B-40F5-B34C-F7E7DF34B043}"/>
              </a:ext>
            </a:extLst>
          </p:cNvPr>
          <p:cNvGrpSpPr/>
          <p:nvPr/>
        </p:nvGrpSpPr>
        <p:grpSpPr>
          <a:xfrm>
            <a:off x="8216265" y="4866929"/>
            <a:ext cx="1342390" cy="1845310"/>
            <a:chOff x="7505065" y="4774565"/>
            <a:chExt cx="1342390" cy="184531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5186786-2A81-4830-9897-A652F3CBFB70}"/>
                </a:ext>
              </a:extLst>
            </p:cNvPr>
            <p:cNvSpPr/>
            <p:nvPr/>
          </p:nvSpPr>
          <p:spPr>
            <a:xfrm>
              <a:off x="7505065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C184C44-F7D7-42EA-9736-99DE6348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80020" y="5230495"/>
              <a:ext cx="927100" cy="93345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D859357-DB26-4665-A5A6-00FB2B7995C1}"/>
              </a:ext>
            </a:extLst>
          </p:cNvPr>
          <p:cNvGrpSpPr/>
          <p:nvPr/>
        </p:nvGrpSpPr>
        <p:grpSpPr>
          <a:xfrm>
            <a:off x="10062845" y="4866929"/>
            <a:ext cx="1342390" cy="1845310"/>
            <a:chOff x="9351645" y="4774565"/>
            <a:chExt cx="1342390" cy="184531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0BB6531-FBC7-4133-8CA3-A4B6D32A437A}"/>
                </a:ext>
              </a:extLst>
            </p:cNvPr>
            <p:cNvSpPr/>
            <p:nvPr/>
          </p:nvSpPr>
          <p:spPr>
            <a:xfrm>
              <a:off x="9351645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052A90E5-0134-4AE0-8D35-13BF95CB6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10090" y="5283835"/>
              <a:ext cx="824230" cy="826770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07F1658-3320-4FB9-B4B6-FBD329C91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F133B3E-15BA-4FFD-8F59-A9997703F148}"/>
              </a:ext>
            </a:extLst>
          </p:cNvPr>
          <p:cNvGrpSpPr/>
          <p:nvPr/>
        </p:nvGrpSpPr>
        <p:grpSpPr>
          <a:xfrm>
            <a:off x="4221365" y="1025871"/>
            <a:ext cx="3742805" cy="4941455"/>
            <a:chOff x="4221365" y="1025871"/>
            <a:chExt cx="3742805" cy="494145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AE2067-67B8-41C1-8E98-36FC81641595}"/>
                </a:ext>
              </a:extLst>
            </p:cNvPr>
            <p:cNvSpPr/>
            <p:nvPr/>
          </p:nvSpPr>
          <p:spPr>
            <a:xfrm>
              <a:off x="4221365" y="1025871"/>
              <a:ext cx="3742805" cy="4941455"/>
            </a:xfrm>
            <a:prstGeom prst="rect">
              <a:avLst/>
            </a:prstGeom>
            <a:solidFill>
              <a:srgbClr val="FFCD2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F04DBCE-C53E-4FD6-93B1-0DEC54A358BB}"/>
                </a:ext>
              </a:extLst>
            </p:cNvPr>
            <p:cNvSpPr/>
            <p:nvPr/>
          </p:nvSpPr>
          <p:spPr>
            <a:xfrm>
              <a:off x="4325232" y="1157806"/>
              <a:ext cx="3535070" cy="467758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32AC6E9-1011-40D0-9BB9-5FF019BE7EF3}"/>
                </a:ext>
              </a:extLst>
            </p:cNvPr>
            <p:cNvSpPr txBox="1"/>
            <p:nvPr/>
          </p:nvSpPr>
          <p:spPr>
            <a:xfrm>
              <a:off x="4528185" y="1336927"/>
              <a:ext cx="2640466" cy="199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400" b="1" dirty="0">
                  <a:solidFill>
                    <a:schemeClr val="bg1"/>
                  </a:solidFill>
                </a:rPr>
                <a:t>같은 그림</a:t>
              </a:r>
              <a:endParaRPr lang="en-US" altLang="ko-KR" sz="44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4400" b="1" dirty="0">
                  <a:solidFill>
                    <a:schemeClr val="bg1"/>
                  </a:solidFill>
                </a:rPr>
                <a:t>찾기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DA435A-D0EE-4568-A9CC-CC275BB82194}"/>
                </a:ext>
              </a:extLst>
            </p:cNvPr>
            <p:cNvSpPr txBox="1"/>
            <p:nvPr/>
          </p:nvSpPr>
          <p:spPr>
            <a:xfrm>
              <a:off x="6887299" y="494480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chemeClr val="bg1"/>
                  </a:solidFill>
                </a:rPr>
                <a:t>백화랑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CF40FAD-EE89-45E6-B692-735D9D3CC6D3}"/>
                </a:ext>
              </a:extLst>
            </p:cNvPr>
            <p:cNvSpPr txBox="1"/>
            <p:nvPr/>
          </p:nvSpPr>
          <p:spPr>
            <a:xfrm>
              <a:off x="6887299" y="53696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장주리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37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D5D7CC-4B1C-464F-9764-7B43D6784DCD}"/>
              </a:ext>
            </a:extLst>
          </p:cNvPr>
          <p:cNvGrpSpPr/>
          <p:nvPr/>
        </p:nvGrpSpPr>
        <p:grpSpPr>
          <a:xfrm>
            <a:off x="102914" y="90030"/>
            <a:ext cx="777930" cy="1027065"/>
            <a:chOff x="4147475" y="1662545"/>
            <a:chExt cx="644104" cy="85038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9FE3D5-FF99-41B0-AF61-41A2FD4EDC1F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01A834-8177-45F8-B74A-D7978D8505E3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CA00D0-7205-40AB-BC1F-AA7E8BF5E05F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1D3C0-CB9E-43E2-BB69-B7464192F28B}"/>
                </a:ext>
              </a:extLst>
            </p:cNvPr>
            <p:cNvSpPr txBox="1"/>
            <p:nvPr/>
          </p:nvSpPr>
          <p:spPr>
            <a:xfrm>
              <a:off x="4258730" y="1764621"/>
              <a:ext cx="448873" cy="688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5BEC2C-FD3F-455A-83CB-ECE0FC2F3364}"/>
              </a:ext>
            </a:extLst>
          </p:cNvPr>
          <p:cNvSpPr txBox="1"/>
          <p:nvPr/>
        </p:nvSpPr>
        <p:spPr>
          <a:xfrm>
            <a:off x="924492" y="21331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기능 설명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167B49-416B-4422-86D2-A7710BBB869A}"/>
              </a:ext>
            </a:extLst>
          </p:cNvPr>
          <p:cNvSpPr/>
          <p:nvPr/>
        </p:nvSpPr>
        <p:spPr>
          <a:xfrm>
            <a:off x="898362" y="603562"/>
            <a:ext cx="183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카드 뒤집기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90A047-F386-4053-A66C-10E14DCD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91" y="1946245"/>
            <a:ext cx="3428389" cy="35091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875456-ED47-4BA5-A9DA-A82A31E9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437" y="1946245"/>
            <a:ext cx="3437456" cy="35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D5D7CC-4B1C-464F-9764-7B43D6784DCD}"/>
              </a:ext>
            </a:extLst>
          </p:cNvPr>
          <p:cNvGrpSpPr/>
          <p:nvPr/>
        </p:nvGrpSpPr>
        <p:grpSpPr>
          <a:xfrm>
            <a:off x="102914" y="90030"/>
            <a:ext cx="777930" cy="1027065"/>
            <a:chOff x="4147475" y="1662545"/>
            <a:chExt cx="644104" cy="85038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9FE3D5-FF99-41B0-AF61-41A2FD4EDC1F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01A834-8177-45F8-B74A-D7978D8505E3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CA00D0-7205-40AB-BC1F-AA7E8BF5E05F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1D3C0-CB9E-43E2-BB69-B7464192F28B}"/>
                </a:ext>
              </a:extLst>
            </p:cNvPr>
            <p:cNvSpPr txBox="1"/>
            <p:nvPr/>
          </p:nvSpPr>
          <p:spPr>
            <a:xfrm>
              <a:off x="4258730" y="1764621"/>
              <a:ext cx="448873" cy="688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5BEC2C-FD3F-455A-83CB-ECE0FC2F3364}"/>
              </a:ext>
            </a:extLst>
          </p:cNvPr>
          <p:cNvSpPr txBox="1"/>
          <p:nvPr/>
        </p:nvSpPr>
        <p:spPr>
          <a:xfrm>
            <a:off x="924492" y="21331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기능 설명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167B49-416B-4422-86D2-A7710BBB869A}"/>
              </a:ext>
            </a:extLst>
          </p:cNvPr>
          <p:cNvSpPr/>
          <p:nvPr/>
        </p:nvSpPr>
        <p:spPr>
          <a:xfrm>
            <a:off x="898362" y="60356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랭킹 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2CDE6E-0970-4BE6-9F72-5D1AACEB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683" y="1445904"/>
            <a:ext cx="4770483" cy="491374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DB22114-9A2E-4DEE-AA34-8EB4BA4D4FDA}"/>
              </a:ext>
            </a:extLst>
          </p:cNvPr>
          <p:cNvGrpSpPr/>
          <p:nvPr/>
        </p:nvGrpSpPr>
        <p:grpSpPr>
          <a:xfrm>
            <a:off x="1243669" y="2333445"/>
            <a:ext cx="4691373" cy="1479430"/>
            <a:chOff x="1243669" y="2333445"/>
            <a:chExt cx="4691373" cy="1479430"/>
          </a:xfrm>
        </p:grpSpPr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9CB88614-C5EA-44D9-99BB-F760E2932DBC}"/>
                </a:ext>
              </a:extLst>
            </p:cNvPr>
            <p:cNvSpPr/>
            <p:nvPr/>
          </p:nvSpPr>
          <p:spPr>
            <a:xfrm>
              <a:off x="4287394" y="2333445"/>
              <a:ext cx="1647648" cy="1479430"/>
            </a:xfrm>
            <a:prstGeom prst="frame">
              <a:avLst>
                <a:gd name="adj1" fmla="val 210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91EA76-EE27-4830-9E62-A736F7FCD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6324" y="3086100"/>
              <a:ext cx="1741070" cy="0"/>
            </a:xfrm>
            <a:prstGeom prst="line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A4B6974C-E0AC-4B20-8ED0-08B4770F0F73}"/>
                </a:ext>
              </a:extLst>
            </p:cNvPr>
            <p:cNvSpPr/>
            <p:nvPr/>
          </p:nvSpPr>
          <p:spPr>
            <a:xfrm>
              <a:off x="1243669" y="2824739"/>
              <a:ext cx="1219201" cy="522722"/>
            </a:xfrm>
            <a:prstGeom prst="frame">
              <a:avLst>
                <a:gd name="adj1" fmla="val 812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BA8577-804D-4EAB-8833-74B76CC19A00}"/>
                </a:ext>
              </a:extLst>
            </p:cNvPr>
            <p:cNvSpPr txBox="1"/>
            <p:nvPr/>
          </p:nvSpPr>
          <p:spPr>
            <a:xfrm>
              <a:off x="1530103" y="29057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랭킹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1785C4-0C48-46C1-A7A8-DD74D6DA6D73}"/>
              </a:ext>
            </a:extLst>
          </p:cNvPr>
          <p:cNvGrpSpPr/>
          <p:nvPr/>
        </p:nvGrpSpPr>
        <p:grpSpPr>
          <a:xfrm>
            <a:off x="7551782" y="1810723"/>
            <a:ext cx="3060189" cy="828235"/>
            <a:chOff x="7551782" y="1810723"/>
            <a:chExt cx="3060189" cy="828235"/>
          </a:xfrm>
        </p:grpSpPr>
        <p:sp>
          <p:nvSpPr>
            <p:cNvPr id="31" name="액자 30">
              <a:extLst>
                <a:ext uri="{FF2B5EF4-FFF2-40B4-BE49-F238E27FC236}">
                  <a16:creationId xmlns:a16="http://schemas.microsoft.com/office/drawing/2014/main" id="{B6DD3991-0464-4D3E-ABF8-632507C5B121}"/>
                </a:ext>
              </a:extLst>
            </p:cNvPr>
            <p:cNvSpPr/>
            <p:nvPr/>
          </p:nvSpPr>
          <p:spPr>
            <a:xfrm>
              <a:off x="7551782" y="1835113"/>
              <a:ext cx="669191" cy="803845"/>
            </a:xfrm>
            <a:prstGeom prst="frame">
              <a:avLst>
                <a:gd name="adj1" fmla="val 628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32B03B7-5E37-4E83-99E3-621F060BE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12347" y="2073628"/>
              <a:ext cx="1152000" cy="0"/>
            </a:xfrm>
            <a:prstGeom prst="line">
              <a:avLst/>
            </a:prstGeom>
            <a:ln w="28575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4" name="액자 33">
              <a:extLst>
                <a:ext uri="{FF2B5EF4-FFF2-40B4-BE49-F238E27FC236}">
                  <a16:creationId xmlns:a16="http://schemas.microsoft.com/office/drawing/2014/main" id="{09F9871D-2B26-431A-883B-2B6B4F1C6229}"/>
                </a:ext>
              </a:extLst>
            </p:cNvPr>
            <p:cNvSpPr/>
            <p:nvPr/>
          </p:nvSpPr>
          <p:spPr>
            <a:xfrm>
              <a:off x="9392770" y="1810723"/>
              <a:ext cx="1219201" cy="522722"/>
            </a:xfrm>
            <a:prstGeom prst="frame">
              <a:avLst>
                <a:gd name="adj1" fmla="val 812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86171C-BD81-4AC2-A7B2-36ED7D8FD131}"/>
                </a:ext>
              </a:extLst>
            </p:cNvPr>
            <p:cNvSpPr txBox="1"/>
            <p:nvPr/>
          </p:nvSpPr>
          <p:spPr>
            <a:xfrm>
              <a:off x="9679204" y="18874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점수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9A4E24-6D96-4439-9CD1-28F3C2880B23}"/>
              </a:ext>
            </a:extLst>
          </p:cNvPr>
          <p:cNvGrpSpPr/>
          <p:nvPr/>
        </p:nvGrpSpPr>
        <p:grpSpPr>
          <a:xfrm>
            <a:off x="6074440" y="2368365"/>
            <a:ext cx="4567767" cy="918300"/>
            <a:chOff x="6074440" y="2368365"/>
            <a:chExt cx="4567767" cy="918300"/>
          </a:xfrm>
        </p:grpSpPr>
        <p:sp>
          <p:nvSpPr>
            <p:cNvPr id="28" name="액자 27">
              <a:extLst>
                <a:ext uri="{FF2B5EF4-FFF2-40B4-BE49-F238E27FC236}">
                  <a16:creationId xmlns:a16="http://schemas.microsoft.com/office/drawing/2014/main" id="{8CEF168A-D3E9-4716-BF86-9234F2A8DEC9}"/>
                </a:ext>
              </a:extLst>
            </p:cNvPr>
            <p:cNvSpPr/>
            <p:nvPr/>
          </p:nvSpPr>
          <p:spPr>
            <a:xfrm>
              <a:off x="6074440" y="2368365"/>
              <a:ext cx="1585886" cy="918300"/>
            </a:xfrm>
            <a:prstGeom prst="frame">
              <a:avLst>
                <a:gd name="adj1" fmla="val 372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354CCBA-37D5-493D-8D53-F69862AA1EEB}"/>
                </a:ext>
              </a:extLst>
            </p:cNvPr>
            <p:cNvCxnSpPr>
              <a:cxnSpLocks/>
            </p:cNvCxnSpPr>
            <p:nvPr/>
          </p:nvCxnSpPr>
          <p:spPr>
            <a:xfrm>
              <a:off x="7651700" y="2900326"/>
              <a:ext cx="1741070" cy="0"/>
            </a:xfrm>
            <a:prstGeom prst="line">
              <a:avLst/>
            </a:prstGeom>
            <a:ln w="28575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5DA9F48E-FA79-4BD8-A1F1-C2A23032D2DE}"/>
                </a:ext>
              </a:extLst>
            </p:cNvPr>
            <p:cNvSpPr/>
            <p:nvPr/>
          </p:nvSpPr>
          <p:spPr>
            <a:xfrm>
              <a:off x="9421525" y="2638965"/>
              <a:ext cx="1219201" cy="522722"/>
            </a:xfrm>
            <a:prstGeom prst="frame">
              <a:avLst>
                <a:gd name="adj1" fmla="val 81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1BDB2-A082-4AC5-B940-06D57D38ADE5}"/>
                </a:ext>
              </a:extLst>
            </p:cNvPr>
            <p:cNvSpPr txBox="1"/>
            <p:nvPr/>
          </p:nvSpPr>
          <p:spPr>
            <a:xfrm>
              <a:off x="9452458" y="2716768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정보 입력</a:t>
              </a:r>
              <a:endParaRPr lang="ko-KR" altLang="en-US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E14C8A-C73A-40B8-8F05-E768D711E5B1}"/>
              </a:ext>
            </a:extLst>
          </p:cNvPr>
          <p:cNvGrpSpPr/>
          <p:nvPr/>
        </p:nvGrpSpPr>
        <p:grpSpPr>
          <a:xfrm>
            <a:off x="6070127" y="3272901"/>
            <a:ext cx="4570599" cy="522722"/>
            <a:chOff x="6070127" y="3272901"/>
            <a:chExt cx="4570599" cy="522722"/>
          </a:xfrm>
        </p:grpSpPr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5302616C-794A-46CE-A6F5-403D9145CDFF}"/>
                </a:ext>
              </a:extLst>
            </p:cNvPr>
            <p:cNvSpPr/>
            <p:nvPr/>
          </p:nvSpPr>
          <p:spPr>
            <a:xfrm>
              <a:off x="6070127" y="3295705"/>
              <a:ext cx="1585886" cy="499918"/>
            </a:xfrm>
            <a:prstGeom prst="frame">
              <a:avLst>
                <a:gd name="adj1" fmla="val 755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E8D394A-89A8-402A-BA70-E70D44665311}"/>
                </a:ext>
              </a:extLst>
            </p:cNvPr>
            <p:cNvCxnSpPr>
              <a:cxnSpLocks/>
            </p:cNvCxnSpPr>
            <p:nvPr/>
          </p:nvCxnSpPr>
          <p:spPr>
            <a:xfrm>
              <a:off x="7651700" y="3545664"/>
              <a:ext cx="1741070" cy="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237D3AA8-0D52-470C-8A9A-F7D820A02E43}"/>
                </a:ext>
              </a:extLst>
            </p:cNvPr>
            <p:cNvSpPr/>
            <p:nvPr/>
          </p:nvSpPr>
          <p:spPr>
            <a:xfrm>
              <a:off x="9421525" y="3272901"/>
              <a:ext cx="1219201" cy="522722"/>
            </a:xfrm>
            <a:prstGeom prst="frame">
              <a:avLst>
                <a:gd name="adj1" fmla="val 812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68804D-0394-4841-8667-A795F79424B4}"/>
                </a:ext>
              </a:extLst>
            </p:cNvPr>
            <p:cNvSpPr txBox="1"/>
            <p:nvPr/>
          </p:nvSpPr>
          <p:spPr>
            <a:xfrm>
              <a:off x="9426632" y="3360998"/>
              <a:ext cx="1208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등록</a:t>
              </a:r>
              <a:r>
                <a:rPr lang="en-US" altLang="ko-KR" b="1" dirty="0"/>
                <a:t>/</a:t>
              </a:r>
              <a:r>
                <a:rPr lang="ko-KR" altLang="en-US" b="1" dirty="0"/>
                <a:t>메인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12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2F32452-FC47-4509-BFF4-871996800CC0}"/>
              </a:ext>
            </a:extLst>
          </p:cNvPr>
          <p:cNvGrpSpPr/>
          <p:nvPr/>
        </p:nvGrpSpPr>
        <p:grpSpPr>
          <a:xfrm>
            <a:off x="102914" y="90030"/>
            <a:ext cx="777930" cy="1027065"/>
            <a:chOff x="4147475" y="1662545"/>
            <a:chExt cx="644104" cy="85038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CE22B83-0437-44A4-A47B-6F952FD15731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BDA914A-51D3-4DA6-9259-CAA0E984D15A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92AA579-E34D-4B4A-A68F-C143100A464B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D3C5DA-2CB0-48E2-BCB1-C723CC808B91}"/>
                </a:ext>
              </a:extLst>
            </p:cNvPr>
            <p:cNvSpPr txBox="1"/>
            <p:nvPr/>
          </p:nvSpPr>
          <p:spPr>
            <a:xfrm>
              <a:off x="4258730" y="1764621"/>
              <a:ext cx="448873" cy="688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2781FB-1E39-4B56-B8FD-74281BA2B03E}"/>
              </a:ext>
            </a:extLst>
          </p:cNvPr>
          <p:cNvSpPr txBox="1"/>
          <p:nvPr/>
        </p:nvSpPr>
        <p:spPr>
          <a:xfrm>
            <a:off x="924492" y="21331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마무리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F62686-4698-407A-BA7B-AFD5A9CB51D5}"/>
              </a:ext>
            </a:extLst>
          </p:cNvPr>
          <p:cNvSpPr/>
          <p:nvPr/>
        </p:nvSpPr>
        <p:spPr>
          <a:xfrm>
            <a:off x="898362" y="603562"/>
            <a:ext cx="2893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게임 실행 영상</a:t>
            </a:r>
            <a:r>
              <a:rPr lang="en-US" altLang="ko-KR" sz="2400" dirty="0"/>
              <a:t> (1P)</a:t>
            </a:r>
            <a:endParaRPr lang="ko-KR" altLang="en-US" sz="2400" dirty="0"/>
          </a:p>
        </p:txBody>
      </p:sp>
      <p:pic>
        <p:nvPicPr>
          <p:cNvPr id="2" name="javaProject_1P">
            <a:hlinkClick r:id="" action="ppaction://media"/>
            <a:extLst>
              <a:ext uri="{FF2B5EF4-FFF2-40B4-BE49-F238E27FC236}">
                <a16:creationId xmlns:a16="http://schemas.microsoft.com/office/drawing/2014/main" id="{B7A8BC5B-7446-4375-A33E-25A06A5812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375794"/>
            <a:ext cx="5026994" cy="52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06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A82AA94-B048-483D-A2EA-EC9E108B7514}"/>
              </a:ext>
            </a:extLst>
          </p:cNvPr>
          <p:cNvGrpSpPr/>
          <p:nvPr/>
        </p:nvGrpSpPr>
        <p:grpSpPr>
          <a:xfrm>
            <a:off x="102914" y="90030"/>
            <a:ext cx="777930" cy="1027065"/>
            <a:chOff x="4147475" y="1662545"/>
            <a:chExt cx="644104" cy="85038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D33E99B-7371-4CA1-9BDA-E192FD9F21E9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87D3557-69BE-4CD8-BF2F-A65168A4ADB5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F96F634-F218-4FA9-B26A-813ED551C6A3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9A1084-17E8-4839-B271-97D4C10116C4}"/>
                </a:ext>
              </a:extLst>
            </p:cNvPr>
            <p:cNvSpPr txBox="1"/>
            <p:nvPr/>
          </p:nvSpPr>
          <p:spPr>
            <a:xfrm>
              <a:off x="4258730" y="1764621"/>
              <a:ext cx="448873" cy="688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6B9984-5F80-4E2E-8BBB-72C7A27BA9E0}"/>
              </a:ext>
            </a:extLst>
          </p:cNvPr>
          <p:cNvSpPr txBox="1"/>
          <p:nvPr/>
        </p:nvSpPr>
        <p:spPr>
          <a:xfrm>
            <a:off x="924492" y="21331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마무리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4B396E-C813-4518-8288-29BB01CAD737}"/>
              </a:ext>
            </a:extLst>
          </p:cNvPr>
          <p:cNvSpPr/>
          <p:nvPr/>
        </p:nvSpPr>
        <p:spPr>
          <a:xfrm>
            <a:off x="898362" y="603562"/>
            <a:ext cx="2893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게임 실행 영상</a:t>
            </a:r>
            <a:r>
              <a:rPr lang="en-US" altLang="ko-KR" sz="2400" dirty="0"/>
              <a:t> (2P)</a:t>
            </a:r>
            <a:endParaRPr lang="ko-KR" altLang="en-US" sz="2400" dirty="0"/>
          </a:p>
        </p:txBody>
      </p:sp>
      <p:pic>
        <p:nvPicPr>
          <p:cNvPr id="13" name="javaProject2P">
            <a:hlinkClick r:id="" action="ppaction://media"/>
            <a:extLst>
              <a:ext uri="{FF2B5EF4-FFF2-40B4-BE49-F238E27FC236}">
                <a16:creationId xmlns:a16="http://schemas.microsoft.com/office/drawing/2014/main" id="{1F49E1C1-4B76-4B7E-999E-C86B0DD436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372054"/>
            <a:ext cx="5030598" cy="52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BFEA213-AF7F-4DC1-8FCA-1691FCF3B687}"/>
              </a:ext>
            </a:extLst>
          </p:cNvPr>
          <p:cNvGrpSpPr/>
          <p:nvPr/>
        </p:nvGrpSpPr>
        <p:grpSpPr>
          <a:xfrm>
            <a:off x="795020" y="167929"/>
            <a:ext cx="1342390" cy="1845310"/>
            <a:chOff x="83820" y="75565"/>
            <a:chExt cx="1342390" cy="184531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BD3677-6EA1-4ECE-A53B-72BB8C83DE15}"/>
                </a:ext>
              </a:extLst>
            </p:cNvPr>
            <p:cNvSpPr/>
            <p:nvPr/>
          </p:nvSpPr>
          <p:spPr>
            <a:xfrm>
              <a:off x="83820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9BFDC2D-27D1-4442-8EBA-1079BDF5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490220"/>
              <a:ext cx="837565" cy="101663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EFC711-13E9-4C2E-8501-17B22CDA184B}"/>
              </a:ext>
            </a:extLst>
          </p:cNvPr>
          <p:cNvGrpSpPr/>
          <p:nvPr/>
        </p:nvGrpSpPr>
        <p:grpSpPr>
          <a:xfrm>
            <a:off x="2650490" y="167929"/>
            <a:ext cx="1342390" cy="1845310"/>
            <a:chOff x="1939290" y="75565"/>
            <a:chExt cx="1342390" cy="184531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32E581-234D-42F2-93FB-8A9DE89256BD}"/>
                </a:ext>
              </a:extLst>
            </p:cNvPr>
            <p:cNvSpPr/>
            <p:nvPr/>
          </p:nvSpPr>
          <p:spPr>
            <a:xfrm>
              <a:off x="1939290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E19660E-229D-4C9A-AC87-BDADBCD42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2785" y="636270"/>
              <a:ext cx="1296035" cy="7239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6FE27A-7841-416A-B0BB-24EB92155485}"/>
              </a:ext>
            </a:extLst>
          </p:cNvPr>
          <p:cNvGrpSpPr/>
          <p:nvPr/>
        </p:nvGrpSpPr>
        <p:grpSpPr>
          <a:xfrm>
            <a:off x="4505960" y="167929"/>
            <a:ext cx="1342390" cy="1845310"/>
            <a:chOff x="3794760" y="75565"/>
            <a:chExt cx="1342390" cy="18453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DEE190-520F-4EE2-8523-A2664213EDC4}"/>
                </a:ext>
              </a:extLst>
            </p:cNvPr>
            <p:cNvSpPr/>
            <p:nvPr/>
          </p:nvSpPr>
          <p:spPr>
            <a:xfrm>
              <a:off x="3794760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576DFD-D06B-409A-860D-507F2A5A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93515" y="463550"/>
              <a:ext cx="944880" cy="106934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E25779-D40A-44B7-9434-8D435B78BA46}"/>
              </a:ext>
            </a:extLst>
          </p:cNvPr>
          <p:cNvGrpSpPr/>
          <p:nvPr/>
        </p:nvGrpSpPr>
        <p:grpSpPr>
          <a:xfrm>
            <a:off x="6361430" y="167929"/>
            <a:ext cx="1342390" cy="1845310"/>
            <a:chOff x="5650230" y="75565"/>
            <a:chExt cx="1342390" cy="184531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5C5B73-A66E-4D16-BD8F-E4C43D4CAA69}"/>
                </a:ext>
              </a:extLst>
            </p:cNvPr>
            <p:cNvSpPr/>
            <p:nvPr/>
          </p:nvSpPr>
          <p:spPr>
            <a:xfrm>
              <a:off x="5650230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4EDA7F6-5F12-408E-97D0-1E6CAF89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15660" y="380365"/>
              <a:ext cx="810895" cy="123571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CF550D-1CBB-45C7-98A7-C76E943DF75C}"/>
              </a:ext>
            </a:extLst>
          </p:cNvPr>
          <p:cNvGrpSpPr/>
          <p:nvPr/>
        </p:nvGrpSpPr>
        <p:grpSpPr>
          <a:xfrm>
            <a:off x="8216265" y="167929"/>
            <a:ext cx="1342390" cy="1845310"/>
            <a:chOff x="7505065" y="75565"/>
            <a:chExt cx="1342390" cy="18453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AECF5A6-27CE-485A-A4AB-43A3EA79148F}"/>
                </a:ext>
              </a:extLst>
            </p:cNvPr>
            <p:cNvSpPr/>
            <p:nvPr/>
          </p:nvSpPr>
          <p:spPr>
            <a:xfrm>
              <a:off x="7505065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C3316B5-2887-453C-9E61-11DE87B19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70825" y="436880"/>
              <a:ext cx="611505" cy="112268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A2DC3D-80A5-49D8-AABD-BF50C9B7D32A}"/>
              </a:ext>
            </a:extLst>
          </p:cNvPr>
          <p:cNvGrpSpPr/>
          <p:nvPr/>
        </p:nvGrpSpPr>
        <p:grpSpPr>
          <a:xfrm>
            <a:off x="795020" y="2573944"/>
            <a:ext cx="1342390" cy="1845310"/>
            <a:chOff x="83820" y="2481580"/>
            <a:chExt cx="1342390" cy="184531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91E6F-6682-49CF-A6E4-B12521F8BC50}"/>
                </a:ext>
              </a:extLst>
            </p:cNvPr>
            <p:cNvSpPr/>
            <p:nvPr/>
          </p:nvSpPr>
          <p:spPr>
            <a:xfrm>
              <a:off x="83820" y="248158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B27A276-DFC3-4AEE-BC6E-12DC3296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900" y="2929255"/>
              <a:ext cx="1077595" cy="95123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0AE406-0943-4B4A-9C92-A4A32A36FA3F}"/>
              </a:ext>
            </a:extLst>
          </p:cNvPr>
          <p:cNvGrpSpPr/>
          <p:nvPr/>
        </p:nvGrpSpPr>
        <p:grpSpPr>
          <a:xfrm>
            <a:off x="8207375" y="2573944"/>
            <a:ext cx="1342390" cy="1845310"/>
            <a:chOff x="7496175" y="2481580"/>
            <a:chExt cx="1342390" cy="184531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16D3AC9-12AA-4E40-97C1-5E44D2B69BF3}"/>
                </a:ext>
              </a:extLst>
            </p:cNvPr>
            <p:cNvSpPr/>
            <p:nvPr/>
          </p:nvSpPr>
          <p:spPr>
            <a:xfrm>
              <a:off x="7496175" y="248158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EAD5400-F50F-4166-A0BB-5CA6F8799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8745" y="2789555"/>
              <a:ext cx="856615" cy="122999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4284E03-A42A-408C-9DD9-65D95976E9EA}"/>
              </a:ext>
            </a:extLst>
          </p:cNvPr>
          <p:cNvGrpSpPr/>
          <p:nvPr/>
        </p:nvGrpSpPr>
        <p:grpSpPr>
          <a:xfrm>
            <a:off x="4496435" y="2573944"/>
            <a:ext cx="1342390" cy="1845310"/>
            <a:chOff x="3785235" y="2481580"/>
            <a:chExt cx="1342390" cy="184531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99BA415-55EA-4968-BCF6-921D864EAE44}"/>
                </a:ext>
              </a:extLst>
            </p:cNvPr>
            <p:cNvSpPr/>
            <p:nvPr/>
          </p:nvSpPr>
          <p:spPr>
            <a:xfrm>
              <a:off x="3785235" y="248158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D40DCD5-CE1B-4815-9FB7-2933A95ED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19220" y="2853690"/>
              <a:ext cx="1075055" cy="1101725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30B4AA2-7E1A-420A-832E-CA7E0B47E870}"/>
              </a:ext>
            </a:extLst>
          </p:cNvPr>
          <p:cNvGrpSpPr/>
          <p:nvPr/>
        </p:nvGrpSpPr>
        <p:grpSpPr>
          <a:xfrm>
            <a:off x="6351905" y="2573944"/>
            <a:ext cx="1342390" cy="1845310"/>
            <a:chOff x="5640705" y="2481580"/>
            <a:chExt cx="1342390" cy="184531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2C928C0-0751-49B0-9AC6-14CA7E482B2A}"/>
                </a:ext>
              </a:extLst>
            </p:cNvPr>
            <p:cNvSpPr/>
            <p:nvPr/>
          </p:nvSpPr>
          <p:spPr>
            <a:xfrm>
              <a:off x="5640705" y="248158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EC4142C-19A8-4C3B-8D7F-F1E4B0EBF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48985" y="2851785"/>
              <a:ext cx="925195" cy="110553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1CD8B8E-1339-4546-902D-06CF1CA3911B}"/>
              </a:ext>
            </a:extLst>
          </p:cNvPr>
          <p:cNvGrpSpPr/>
          <p:nvPr/>
        </p:nvGrpSpPr>
        <p:grpSpPr>
          <a:xfrm>
            <a:off x="2650490" y="2573944"/>
            <a:ext cx="1342390" cy="1845310"/>
            <a:chOff x="1939290" y="2481580"/>
            <a:chExt cx="1342390" cy="184531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1BB270-1DC9-4B5F-8316-A517CB9E0899}"/>
                </a:ext>
              </a:extLst>
            </p:cNvPr>
            <p:cNvSpPr/>
            <p:nvPr/>
          </p:nvSpPr>
          <p:spPr>
            <a:xfrm>
              <a:off x="1939290" y="248158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711B35C-7438-42D4-AFDC-359D1A50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07565" y="2955925"/>
              <a:ext cx="1005840" cy="89725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B9B4B37-EC0B-43A0-81E5-EFA7D067A5A0}"/>
              </a:ext>
            </a:extLst>
          </p:cNvPr>
          <p:cNvGrpSpPr/>
          <p:nvPr/>
        </p:nvGrpSpPr>
        <p:grpSpPr>
          <a:xfrm>
            <a:off x="10071735" y="167929"/>
            <a:ext cx="1342390" cy="1845310"/>
            <a:chOff x="9360535" y="75565"/>
            <a:chExt cx="1342390" cy="184531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13D080-19AB-4425-9233-25E858A1CBD6}"/>
                </a:ext>
              </a:extLst>
            </p:cNvPr>
            <p:cNvSpPr/>
            <p:nvPr/>
          </p:nvSpPr>
          <p:spPr>
            <a:xfrm>
              <a:off x="9360535" y="75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8165D53-D336-4012-BA2C-C44438D98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44380" y="325755"/>
              <a:ext cx="775335" cy="1345565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69A2924-8D23-4804-9ED8-24E730196E89}"/>
              </a:ext>
            </a:extLst>
          </p:cNvPr>
          <p:cNvGrpSpPr/>
          <p:nvPr/>
        </p:nvGrpSpPr>
        <p:grpSpPr>
          <a:xfrm>
            <a:off x="10062845" y="2575214"/>
            <a:ext cx="1342390" cy="1845310"/>
            <a:chOff x="9351645" y="2482850"/>
            <a:chExt cx="1342390" cy="184531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56C1456-216E-4881-ABE4-71FEC247E394}"/>
                </a:ext>
              </a:extLst>
            </p:cNvPr>
            <p:cNvSpPr/>
            <p:nvPr/>
          </p:nvSpPr>
          <p:spPr>
            <a:xfrm>
              <a:off x="9351645" y="2482850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CB852C4-A9CC-4784-9A2B-C05F7947C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62795" y="2733040"/>
              <a:ext cx="720090" cy="134556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A93E72-B3E3-46CD-B1DF-66C26A92E0CB}"/>
              </a:ext>
            </a:extLst>
          </p:cNvPr>
          <p:cNvGrpSpPr/>
          <p:nvPr/>
        </p:nvGrpSpPr>
        <p:grpSpPr>
          <a:xfrm>
            <a:off x="790575" y="4866929"/>
            <a:ext cx="1342390" cy="1845310"/>
            <a:chOff x="79375" y="4774565"/>
            <a:chExt cx="1342390" cy="184531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361FFC3-885E-45D1-AFF0-EBBD2E391358}"/>
                </a:ext>
              </a:extLst>
            </p:cNvPr>
            <p:cNvSpPr/>
            <p:nvPr/>
          </p:nvSpPr>
          <p:spPr>
            <a:xfrm>
              <a:off x="79375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EF0DCB1-BF05-4C66-B03B-7E48471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0525" y="5119370"/>
              <a:ext cx="720090" cy="11557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DD676A3-F274-4960-A534-7B66BFE90714}"/>
              </a:ext>
            </a:extLst>
          </p:cNvPr>
          <p:cNvGrpSpPr/>
          <p:nvPr/>
        </p:nvGrpSpPr>
        <p:grpSpPr>
          <a:xfrm>
            <a:off x="2650490" y="4866929"/>
            <a:ext cx="1342390" cy="1845310"/>
            <a:chOff x="1939290" y="4774565"/>
            <a:chExt cx="1342390" cy="18453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2548A18-AFF3-48B5-8376-2D9659C731F1}"/>
                </a:ext>
              </a:extLst>
            </p:cNvPr>
            <p:cNvSpPr/>
            <p:nvPr/>
          </p:nvSpPr>
          <p:spPr>
            <a:xfrm>
              <a:off x="1939290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73C6F8-2F95-409F-9F12-9BAD5AF5C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02510" y="5119370"/>
              <a:ext cx="615315" cy="11557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C499CD1-AA58-485B-A41A-647F0A6768E7}"/>
              </a:ext>
            </a:extLst>
          </p:cNvPr>
          <p:cNvGrpSpPr/>
          <p:nvPr/>
        </p:nvGrpSpPr>
        <p:grpSpPr>
          <a:xfrm>
            <a:off x="4505960" y="4866929"/>
            <a:ext cx="1342390" cy="1845310"/>
            <a:chOff x="3794760" y="4774565"/>
            <a:chExt cx="1342390" cy="184531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9A306DD-7F6D-4100-B95F-ED4CD970E17C}"/>
                </a:ext>
              </a:extLst>
            </p:cNvPr>
            <p:cNvSpPr/>
            <p:nvPr/>
          </p:nvSpPr>
          <p:spPr>
            <a:xfrm>
              <a:off x="3794760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8D813DA-E8CA-431A-B601-7E4E12AB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9715" y="5167630"/>
              <a:ext cx="791845" cy="105981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9CA5DE4-2F31-4AE8-BDEE-0B3AD37E4827}"/>
              </a:ext>
            </a:extLst>
          </p:cNvPr>
          <p:cNvGrpSpPr/>
          <p:nvPr/>
        </p:nvGrpSpPr>
        <p:grpSpPr>
          <a:xfrm>
            <a:off x="6351905" y="4866929"/>
            <a:ext cx="1342390" cy="1845310"/>
            <a:chOff x="5640705" y="4774565"/>
            <a:chExt cx="1342390" cy="184531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950E208-EA1B-41D1-B2D2-2EF45A11036B}"/>
                </a:ext>
              </a:extLst>
            </p:cNvPr>
            <p:cNvSpPr/>
            <p:nvPr/>
          </p:nvSpPr>
          <p:spPr>
            <a:xfrm>
              <a:off x="5640705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49D1E76-8BBB-4AEB-9EEB-56F44A529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15660" y="5182870"/>
              <a:ext cx="791845" cy="102870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074B9F-789B-40F5-B34C-F7E7DF34B043}"/>
              </a:ext>
            </a:extLst>
          </p:cNvPr>
          <p:cNvGrpSpPr/>
          <p:nvPr/>
        </p:nvGrpSpPr>
        <p:grpSpPr>
          <a:xfrm>
            <a:off x="8216265" y="4866929"/>
            <a:ext cx="1342390" cy="1845310"/>
            <a:chOff x="7505065" y="4774565"/>
            <a:chExt cx="1342390" cy="184531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5186786-2A81-4830-9897-A652F3CBFB70}"/>
                </a:ext>
              </a:extLst>
            </p:cNvPr>
            <p:cNvSpPr/>
            <p:nvPr/>
          </p:nvSpPr>
          <p:spPr>
            <a:xfrm>
              <a:off x="7505065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C184C44-F7D7-42EA-9736-99DE6348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80020" y="5230495"/>
              <a:ext cx="927100" cy="93345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D859357-DB26-4665-A5A6-00FB2B7995C1}"/>
              </a:ext>
            </a:extLst>
          </p:cNvPr>
          <p:cNvGrpSpPr/>
          <p:nvPr/>
        </p:nvGrpSpPr>
        <p:grpSpPr>
          <a:xfrm>
            <a:off x="10062845" y="4866929"/>
            <a:ext cx="1342390" cy="1845310"/>
            <a:chOff x="9351645" y="4774565"/>
            <a:chExt cx="1342390" cy="184531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0BB6531-FBC7-4133-8CA3-A4B6D32A437A}"/>
                </a:ext>
              </a:extLst>
            </p:cNvPr>
            <p:cNvSpPr/>
            <p:nvPr/>
          </p:nvSpPr>
          <p:spPr>
            <a:xfrm>
              <a:off x="9351645" y="4774565"/>
              <a:ext cx="1342390" cy="18453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052A90E5-0134-4AE0-8D35-13BF95CB6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10090" y="5283835"/>
              <a:ext cx="824230" cy="826770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07F1658-3320-4FB9-B4B6-FBD329C91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F133B3E-15BA-4FFD-8F59-A9997703F148}"/>
              </a:ext>
            </a:extLst>
          </p:cNvPr>
          <p:cNvGrpSpPr/>
          <p:nvPr/>
        </p:nvGrpSpPr>
        <p:grpSpPr>
          <a:xfrm>
            <a:off x="4221365" y="1025871"/>
            <a:ext cx="3742805" cy="4941455"/>
            <a:chOff x="4221365" y="1025871"/>
            <a:chExt cx="3742805" cy="494145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AE2067-67B8-41C1-8E98-36FC81641595}"/>
                </a:ext>
              </a:extLst>
            </p:cNvPr>
            <p:cNvSpPr/>
            <p:nvPr/>
          </p:nvSpPr>
          <p:spPr>
            <a:xfrm>
              <a:off x="4221365" y="1025871"/>
              <a:ext cx="3742805" cy="4941455"/>
            </a:xfrm>
            <a:prstGeom prst="rect">
              <a:avLst/>
            </a:prstGeom>
            <a:solidFill>
              <a:srgbClr val="FFCD2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F04DBCE-C53E-4FD6-93B1-0DEC54A358BB}"/>
                </a:ext>
              </a:extLst>
            </p:cNvPr>
            <p:cNvSpPr/>
            <p:nvPr/>
          </p:nvSpPr>
          <p:spPr>
            <a:xfrm>
              <a:off x="4325232" y="1157806"/>
              <a:ext cx="3535070" cy="467758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32AC6E9-1011-40D0-9BB9-5FF019BE7EF3}"/>
                </a:ext>
              </a:extLst>
            </p:cNvPr>
            <p:cNvSpPr txBox="1"/>
            <p:nvPr/>
          </p:nvSpPr>
          <p:spPr>
            <a:xfrm>
              <a:off x="4596834" y="2940436"/>
              <a:ext cx="3005951" cy="97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400" b="1" dirty="0">
                  <a:solidFill>
                    <a:schemeClr val="bg1"/>
                  </a:solidFill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2310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A12A23-5E6A-414C-8BFF-10EC1460D898}"/>
              </a:ext>
            </a:extLst>
          </p:cNvPr>
          <p:cNvGrpSpPr/>
          <p:nvPr/>
        </p:nvGrpSpPr>
        <p:grpSpPr>
          <a:xfrm>
            <a:off x="12972021" y="1163820"/>
            <a:ext cx="644104" cy="850381"/>
            <a:chOff x="4147475" y="1662545"/>
            <a:chExt cx="644104" cy="85038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5BBBCD6-7949-4AC7-8A0E-579DBC94CD4C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FA630EC-E287-4FBE-A4FF-FF09D763FB0F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CA23912-301E-417E-9A83-4ED0066E90A3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339686-7FBC-49A7-B08F-A3E167A65B56}"/>
                </a:ext>
              </a:extLst>
            </p:cNvPr>
            <p:cNvSpPr txBox="1"/>
            <p:nvPr/>
          </p:nvSpPr>
          <p:spPr>
            <a:xfrm>
              <a:off x="4243343" y="1764569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B7BC8E-87A2-4718-8BA9-6B44097B138A}"/>
              </a:ext>
            </a:extLst>
          </p:cNvPr>
          <p:cNvGrpSpPr/>
          <p:nvPr/>
        </p:nvGrpSpPr>
        <p:grpSpPr>
          <a:xfrm>
            <a:off x="15769174" y="1163818"/>
            <a:ext cx="644104" cy="850381"/>
            <a:chOff x="4147475" y="1662545"/>
            <a:chExt cx="644104" cy="85038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6FD7F87-81BF-4C32-AF78-569A2EAF9A4C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B59FF74-8975-47BE-A3C7-A7BA3D558113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34311C0-39F1-4653-AB92-5F8F6205C119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BF53D1-C0BF-40B4-AC19-E199BA5FE7F3}"/>
                </a:ext>
              </a:extLst>
            </p:cNvPr>
            <p:cNvSpPr txBox="1"/>
            <p:nvPr/>
          </p:nvSpPr>
          <p:spPr>
            <a:xfrm>
              <a:off x="4243343" y="1764569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EE649A-4AFC-428E-ACEA-4CBD2FC9525F}"/>
              </a:ext>
            </a:extLst>
          </p:cNvPr>
          <p:cNvGrpSpPr/>
          <p:nvPr/>
        </p:nvGrpSpPr>
        <p:grpSpPr>
          <a:xfrm>
            <a:off x="18566327" y="1163816"/>
            <a:ext cx="644104" cy="850381"/>
            <a:chOff x="4147475" y="1662545"/>
            <a:chExt cx="644104" cy="85038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6A42AB4-5A3D-47AE-A914-173D75AF51F6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18C877-D215-4494-91BE-25C142EC9145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89B4E01-DE00-47CF-AD77-335125475417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159EF4-7E17-4966-AAB5-5F0399F608A8}"/>
                </a:ext>
              </a:extLst>
            </p:cNvPr>
            <p:cNvSpPr txBox="1"/>
            <p:nvPr/>
          </p:nvSpPr>
          <p:spPr>
            <a:xfrm>
              <a:off x="4243343" y="1764569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47B1A6F-6374-4656-90F0-54F72A4042CE}"/>
              </a:ext>
            </a:extLst>
          </p:cNvPr>
          <p:cNvSpPr txBox="1"/>
          <p:nvPr/>
        </p:nvSpPr>
        <p:spPr>
          <a:xfrm>
            <a:off x="12197991" y="2290656"/>
            <a:ext cx="219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041271-6FB9-43ED-B085-F42313B62B31}"/>
              </a:ext>
            </a:extLst>
          </p:cNvPr>
          <p:cNvSpPr txBox="1"/>
          <p:nvPr/>
        </p:nvSpPr>
        <p:spPr>
          <a:xfrm>
            <a:off x="15332996" y="2290656"/>
            <a:ext cx="1549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E56D8A-21D8-4615-8FA0-79647B6253C1}"/>
              </a:ext>
            </a:extLst>
          </p:cNvPr>
          <p:cNvSpPr txBox="1"/>
          <p:nvPr/>
        </p:nvSpPr>
        <p:spPr>
          <a:xfrm>
            <a:off x="12192000" y="3161184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주제 선정 이유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DFA189-83B4-4EC1-995C-CE3E9E54D968}"/>
              </a:ext>
            </a:extLst>
          </p:cNvPr>
          <p:cNvSpPr txBox="1"/>
          <p:nvPr/>
        </p:nvSpPr>
        <p:spPr>
          <a:xfrm>
            <a:off x="12192000" y="3664566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방법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69022E-696D-4A05-AA32-FB2C90051DE1}"/>
              </a:ext>
            </a:extLst>
          </p:cNvPr>
          <p:cNvSpPr txBox="1"/>
          <p:nvPr/>
        </p:nvSpPr>
        <p:spPr>
          <a:xfrm>
            <a:off x="18295573" y="2290656"/>
            <a:ext cx="118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마무리</a:t>
            </a:r>
            <a:endParaRPr lang="ko-KR" alt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56F3-A252-4F7E-B0CE-2C63D1FBF6CA}"/>
              </a:ext>
            </a:extLst>
          </p:cNvPr>
          <p:cNvSpPr txBox="1"/>
          <p:nvPr/>
        </p:nvSpPr>
        <p:spPr>
          <a:xfrm>
            <a:off x="15335104" y="316118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메인 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CB1880-8A75-4347-9F40-8E937ECA2920}"/>
              </a:ext>
            </a:extLst>
          </p:cNvPr>
          <p:cNvSpPr txBox="1"/>
          <p:nvPr/>
        </p:nvSpPr>
        <p:spPr>
          <a:xfrm>
            <a:off x="15335104" y="3664566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1P / 2P</a:t>
            </a:r>
            <a:endParaRPr lang="ko-KR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3E0D91-0A63-4EED-8658-F10ED9798ECE}"/>
              </a:ext>
            </a:extLst>
          </p:cNvPr>
          <p:cNvSpPr txBox="1"/>
          <p:nvPr/>
        </p:nvSpPr>
        <p:spPr>
          <a:xfrm>
            <a:off x="15332996" y="467133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카드 뒤집기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E95E1D-A0F9-447F-9B51-5E73CC652EF5}"/>
              </a:ext>
            </a:extLst>
          </p:cNvPr>
          <p:cNvSpPr txBox="1"/>
          <p:nvPr/>
        </p:nvSpPr>
        <p:spPr>
          <a:xfrm>
            <a:off x="15335104" y="517471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랭킹 등록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9BEF38-6A34-475C-92B7-8DA4DDBA3889}"/>
              </a:ext>
            </a:extLst>
          </p:cNvPr>
          <p:cNvSpPr txBox="1"/>
          <p:nvPr/>
        </p:nvSpPr>
        <p:spPr>
          <a:xfrm>
            <a:off x="15332996" y="4167948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시간 </a:t>
            </a:r>
            <a:r>
              <a:rPr lang="en-US" altLang="ko-KR" sz="1600" dirty="0"/>
              <a:t>/ </a:t>
            </a:r>
            <a:r>
              <a:rPr lang="ko-KR" altLang="en-US" sz="1600" dirty="0"/>
              <a:t>점수 카운트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473D18-E701-4E77-ACDD-204D6E79976F}"/>
              </a:ext>
            </a:extLst>
          </p:cNvPr>
          <p:cNvSpPr txBox="1"/>
          <p:nvPr/>
        </p:nvSpPr>
        <p:spPr>
          <a:xfrm>
            <a:off x="18108357" y="3159718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실행 영상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74DA65-BA36-4669-8D0B-D450FE2E1B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27D27-F24E-4891-8363-C020BBE89C42}"/>
              </a:ext>
            </a:extLst>
          </p:cNvPr>
          <p:cNvSpPr txBox="1"/>
          <p:nvPr/>
        </p:nvSpPr>
        <p:spPr>
          <a:xfrm>
            <a:off x="5234226" y="2921168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97EEA8-0BC5-4904-87CE-90540D26D0BC}"/>
              </a:ext>
            </a:extLst>
          </p:cNvPr>
          <p:cNvSpPr/>
          <p:nvPr/>
        </p:nvSpPr>
        <p:spPr>
          <a:xfrm>
            <a:off x="3860799" y="2462010"/>
            <a:ext cx="1723549" cy="118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1D46866-50E1-4841-BC00-B19A964469AA}"/>
              </a:ext>
            </a:extLst>
          </p:cNvPr>
          <p:cNvSpPr/>
          <p:nvPr/>
        </p:nvSpPr>
        <p:spPr>
          <a:xfrm>
            <a:off x="6603999" y="4204758"/>
            <a:ext cx="1723549" cy="118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1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A12A23-5E6A-414C-8BFF-10EC1460D898}"/>
              </a:ext>
            </a:extLst>
          </p:cNvPr>
          <p:cNvGrpSpPr/>
          <p:nvPr/>
        </p:nvGrpSpPr>
        <p:grpSpPr>
          <a:xfrm>
            <a:off x="4247076" y="1163820"/>
            <a:ext cx="644104" cy="850381"/>
            <a:chOff x="4147475" y="1662545"/>
            <a:chExt cx="644104" cy="85038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5BBBCD6-7949-4AC7-8A0E-579DBC94CD4C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FA630EC-E287-4FBE-A4FF-FF09D763FB0F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CA23912-301E-417E-9A83-4ED0066E90A3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339686-7FBC-49A7-B08F-A3E167A65B56}"/>
                </a:ext>
              </a:extLst>
            </p:cNvPr>
            <p:cNvSpPr txBox="1"/>
            <p:nvPr/>
          </p:nvSpPr>
          <p:spPr>
            <a:xfrm>
              <a:off x="4243343" y="1764569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B7BC8E-87A2-4718-8BA9-6B44097B138A}"/>
              </a:ext>
            </a:extLst>
          </p:cNvPr>
          <p:cNvGrpSpPr/>
          <p:nvPr/>
        </p:nvGrpSpPr>
        <p:grpSpPr>
          <a:xfrm>
            <a:off x="7044229" y="1163818"/>
            <a:ext cx="644104" cy="850381"/>
            <a:chOff x="4147475" y="1662545"/>
            <a:chExt cx="644104" cy="85038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6FD7F87-81BF-4C32-AF78-569A2EAF9A4C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B59FF74-8975-47BE-A3C7-A7BA3D558113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34311C0-39F1-4653-AB92-5F8F6205C119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BF53D1-C0BF-40B4-AC19-E199BA5FE7F3}"/>
                </a:ext>
              </a:extLst>
            </p:cNvPr>
            <p:cNvSpPr txBox="1"/>
            <p:nvPr/>
          </p:nvSpPr>
          <p:spPr>
            <a:xfrm>
              <a:off x="4243343" y="1764569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EE649A-4AFC-428E-ACEA-4CBD2FC9525F}"/>
              </a:ext>
            </a:extLst>
          </p:cNvPr>
          <p:cNvGrpSpPr/>
          <p:nvPr/>
        </p:nvGrpSpPr>
        <p:grpSpPr>
          <a:xfrm>
            <a:off x="9841382" y="1163816"/>
            <a:ext cx="644104" cy="850381"/>
            <a:chOff x="4147475" y="1662545"/>
            <a:chExt cx="644104" cy="85038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6A42AB4-5A3D-47AE-A914-173D75AF51F6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18C877-D215-4494-91BE-25C142EC9145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89B4E01-DE00-47CF-AD77-335125475417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159EF4-7E17-4966-AAB5-5F0399F608A8}"/>
                </a:ext>
              </a:extLst>
            </p:cNvPr>
            <p:cNvSpPr txBox="1"/>
            <p:nvPr/>
          </p:nvSpPr>
          <p:spPr>
            <a:xfrm>
              <a:off x="4243343" y="1764569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47B1A6F-6374-4656-90F0-54F72A4042CE}"/>
              </a:ext>
            </a:extLst>
          </p:cNvPr>
          <p:cNvSpPr txBox="1"/>
          <p:nvPr/>
        </p:nvSpPr>
        <p:spPr>
          <a:xfrm>
            <a:off x="3473046" y="2290656"/>
            <a:ext cx="219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041271-6FB9-43ED-B085-F42313B62B31}"/>
              </a:ext>
            </a:extLst>
          </p:cNvPr>
          <p:cNvSpPr txBox="1"/>
          <p:nvPr/>
        </p:nvSpPr>
        <p:spPr>
          <a:xfrm>
            <a:off x="6608051" y="2290656"/>
            <a:ext cx="1549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E56D8A-21D8-4615-8FA0-79647B6253C1}"/>
              </a:ext>
            </a:extLst>
          </p:cNvPr>
          <p:cNvSpPr txBox="1"/>
          <p:nvPr/>
        </p:nvSpPr>
        <p:spPr>
          <a:xfrm>
            <a:off x="3467055" y="3161184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주제 선정 이유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DFA189-83B4-4EC1-995C-CE3E9E54D968}"/>
              </a:ext>
            </a:extLst>
          </p:cNvPr>
          <p:cNvSpPr txBox="1"/>
          <p:nvPr/>
        </p:nvSpPr>
        <p:spPr>
          <a:xfrm>
            <a:off x="3467055" y="3664566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방법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69022E-696D-4A05-AA32-FB2C90051DE1}"/>
              </a:ext>
            </a:extLst>
          </p:cNvPr>
          <p:cNvSpPr txBox="1"/>
          <p:nvPr/>
        </p:nvSpPr>
        <p:spPr>
          <a:xfrm>
            <a:off x="9570628" y="2290656"/>
            <a:ext cx="118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마무리</a:t>
            </a:r>
            <a:endParaRPr lang="ko-KR" alt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56F3-A252-4F7E-B0CE-2C63D1FBF6CA}"/>
              </a:ext>
            </a:extLst>
          </p:cNvPr>
          <p:cNvSpPr txBox="1"/>
          <p:nvPr/>
        </p:nvSpPr>
        <p:spPr>
          <a:xfrm>
            <a:off x="6610159" y="316118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메인 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CB1880-8A75-4347-9F40-8E937ECA2920}"/>
              </a:ext>
            </a:extLst>
          </p:cNvPr>
          <p:cNvSpPr txBox="1"/>
          <p:nvPr/>
        </p:nvSpPr>
        <p:spPr>
          <a:xfrm>
            <a:off x="6610159" y="3664566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1P / 2P</a:t>
            </a:r>
            <a:endParaRPr lang="ko-KR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3E0D91-0A63-4EED-8658-F10ED9798ECE}"/>
              </a:ext>
            </a:extLst>
          </p:cNvPr>
          <p:cNvSpPr txBox="1"/>
          <p:nvPr/>
        </p:nvSpPr>
        <p:spPr>
          <a:xfrm>
            <a:off x="6608051" y="467541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카드 뒤집기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E95E1D-A0F9-447F-9B51-5E73CC652EF5}"/>
              </a:ext>
            </a:extLst>
          </p:cNvPr>
          <p:cNvSpPr txBox="1"/>
          <p:nvPr/>
        </p:nvSpPr>
        <p:spPr>
          <a:xfrm>
            <a:off x="6610159" y="517471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랭킹 등록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9BEF38-6A34-475C-92B7-8DA4DDBA3889}"/>
              </a:ext>
            </a:extLst>
          </p:cNvPr>
          <p:cNvSpPr txBox="1"/>
          <p:nvPr/>
        </p:nvSpPr>
        <p:spPr>
          <a:xfrm>
            <a:off x="6608051" y="4172028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시간 </a:t>
            </a:r>
            <a:r>
              <a:rPr lang="en-US" altLang="ko-KR" sz="1600" dirty="0"/>
              <a:t>/ </a:t>
            </a:r>
            <a:r>
              <a:rPr lang="ko-KR" altLang="en-US" sz="1600" dirty="0"/>
              <a:t>점수 카운트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473D18-E701-4E77-ACDD-204D6E79976F}"/>
              </a:ext>
            </a:extLst>
          </p:cNvPr>
          <p:cNvSpPr txBox="1"/>
          <p:nvPr/>
        </p:nvSpPr>
        <p:spPr>
          <a:xfrm>
            <a:off x="9383412" y="3159718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실행 영상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74DA65-BA36-4669-8D0B-D450FE2E1B96}"/>
              </a:ext>
            </a:extLst>
          </p:cNvPr>
          <p:cNvSpPr/>
          <p:nvPr/>
        </p:nvSpPr>
        <p:spPr>
          <a:xfrm>
            <a:off x="0" y="0"/>
            <a:ext cx="2189895" cy="68580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27D27-F24E-4891-8363-C020BBE89C42}"/>
              </a:ext>
            </a:extLst>
          </p:cNvPr>
          <p:cNvSpPr txBox="1"/>
          <p:nvPr/>
        </p:nvSpPr>
        <p:spPr>
          <a:xfrm>
            <a:off x="919017" y="45593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DB33CF-2822-4EDB-B82C-404F18CBDD33}"/>
              </a:ext>
            </a:extLst>
          </p:cNvPr>
          <p:cNvSpPr/>
          <p:nvPr/>
        </p:nvSpPr>
        <p:spPr>
          <a:xfrm>
            <a:off x="1569847" y="164197"/>
            <a:ext cx="1723549" cy="7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7BF3E1-5F02-4A7E-AFFD-039CE8E8E130}"/>
              </a:ext>
            </a:extLst>
          </p:cNvPr>
          <p:cNvSpPr/>
          <p:nvPr/>
        </p:nvSpPr>
        <p:spPr>
          <a:xfrm>
            <a:off x="-1019282" y="1188737"/>
            <a:ext cx="1723549" cy="7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0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937838-35B5-4A71-BB38-D087B000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794" y="2500181"/>
            <a:ext cx="2889286" cy="28436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ECA6CD-8012-444E-958A-053CF17F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795" y="2255371"/>
            <a:ext cx="765147" cy="74230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7E0FE9C-2CD6-40E8-90DB-1D8CC2E9483C}"/>
              </a:ext>
            </a:extLst>
          </p:cNvPr>
          <p:cNvGrpSpPr/>
          <p:nvPr/>
        </p:nvGrpSpPr>
        <p:grpSpPr>
          <a:xfrm>
            <a:off x="102914" y="90030"/>
            <a:ext cx="777930" cy="1027065"/>
            <a:chOff x="4147475" y="1662545"/>
            <a:chExt cx="644104" cy="85038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B9F84C7-E258-4C16-BFEE-2D3817AEC5D6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C9C7CB8-0A8D-42EF-9EE4-A7814659C23F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ED0FC26-A17C-4758-B014-305D5B6DC66C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4F0959-3CBF-4FE9-9960-84D5D163DA41}"/>
                </a:ext>
              </a:extLst>
            </p:cNvPr>
            <p:cNvSpPr txBox="1"/>
            <p:nvPr/>
          </p:nvSpPr>
          <p:spPr>
            <a:xfrm>
              <a:off x="4258730" y="1764621"/>
              <a:ext cx="421595" cy="64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5F7B3DF-A969-41DB-8B89-D89694209811}"/>
              </a:ext>
            </a:extLst>
          </p:cNvPr>
          <p:cNvSpPr txBox="1"/>
          <p:nvPr/>
        </p:nvSpPr>
        <p:spPr>
          <a:xfrm>
            <a:off x="924492" y="21331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프로젝트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644CC-0561-4412-95F9-E2ECD691F9E1}"/>
              </a:ext>
            </a:extLst>
          </p:cNvPr>
          <p:cNvSpPr txBox="1"/>
          <p:nvPr/>
        </p:nvSpPr>
        <p:spPr>
          <a:xfrm>
            <a:off x="1520809" y="2500181"/>
            <a:ext cx="405591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주제를 고민하던 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예전에 같이 했던 게임 속 미니게임인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같은 그림 찾기로 결정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268442-F52C-48E3-94FF-03F3B562D332}"/>
              </a:ext>
            </a:extLst>
          </p:cNvPr>
          <p:cNvSpPr/>
          <p:nvPr/>
        </p:nvSpPr>
        <p:spPr>
          <a:xfrm>
            <a:off x="898362" y="603562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주제 선정 이유</a:t>
            </a:r>
          </a:p>
        </p:txBody>
      </p:sp>
    </p:spTree>
    <p:extLst>
      <p:ext uri="{BB962C8B-B14F-4D97-AF65-F5344CB8AC3E}">
        <p14:creationId xmlns:p14="http://schemas.microsoft.com/office/powerpoint/2010/main" val="21220357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756568-65DA-43CB-AA94-4D38F2C4A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11" y="2181137"/>
            <a:ext cx="694550" cy="9878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C64DE9-D7E9-453B-992D-8CDCA2DFD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25" y="2181137"/>
            <a:ext cx="694550" cy="9878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10987D-5B27-414A-982B-B61615C44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39" y="2181137"/>
            <a:ext cx="694550" cy="98780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0D3A92D-4578-45E8-989D-602FBE56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11" y="3345110"/>
            <a:ext cx="694550" cy="9878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32FFF39-6D66-41C3-A62A-0D7455B7B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25" y="3345110"/>
            <a:ext cx="694550" cy="98780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2E883A1-2DEC-4F66-AB2B-A8CFE608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39" y="3345110"/>
            <a:ext cx="694550" cy="9878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6AB443C-2913-418A-9EDF-EE8662353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11" y="4509083"/>
            <a:ext cx="694550" cy="98780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E1863D9-40A7-418E-BF98-EA54D169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25" y="4509083"/>
            <a:ext cx="694550" cy="98780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28157A2-6E6C-4DB9-A4B8-9133387CF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39" y="4509083"/>
            <a:ext cx="694550" cy="98780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BC119B3-F974-4EA2-A326-1DCFD3AC9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0939" y="2181137"/>
            <a:ext cx="722784" cy="98780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9258EE9-BE21-4FDF-96D0-0B81D55BA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1625" y="3345110"/>
            <a:ext cx="722784" cy="987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5CB17A-1FAB-4B29-8A7F-76AE008E1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9113">
            <a:off x="5319893" y="2931157"/>
            <a:ext cx="636530" cy="636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BC6ED3-CC59-4F33-B769-8DDF9418B0FE}"/>
              </a:ext>
            </a:extLst>
          </p:cNvPr>
          <p:cNvSpPr txBox="1"/>
          <p:nvPr/>
        </p:nvSpPr>
        <p:spPr>
          <a:xfrm>
            <a:off x="6451133" y="2120987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마우스로 카드를 클릭해서</a:t>
            </a:r>
            <a:r>
              <a:rPr lang="en-US" altLang="ko-KR" dirty="0"/>
              <a:t> </a:t>
            </a:r>
            <a:r>
              <a:rPr lang="ko-KR" altLang="en-US" dirty="0"/>
              <a:t>카드를 뒤집는다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B2192E-8C94-4749-8973-ED94C3B1F516}"/>
              </a:ext>
            </a:extLst>
          </p:cNvPr>
          <p:cNvSpPr txBox="1"/>
          <p:nvPr/>
        </p:nvSpPr>
        <p:spPr>
          <a:xfrm>
            <a:off x="6451133" y="3713557"/>
            <a:ext cx="488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카드의 짝을 다 맞추면 게임이 종료된다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8AAA23-259F-40B8-99B8-66B22AE14C2E}"/>
              </a:ext>
            </a:extLst>
          </p:cNvPr>
          <p:cNvSpPr txBox="1"/>
          <p:nvPr/>
        </p:nvSpPr>
        <p:spPr>
          <a:xfrm>
            <a:off x="6451133" y="2917272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그림이 선택되면 짝이 맞춰진다</a:t>
            </a:r>
            <a:endParaRPr lang="en-US" altLang="ko-KR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12C9C5D-DFF4-4BEA-91AC-610DC90769EA}"/>
              </a:ext>
            </a:extLst>
          </p:cNvPr>
          <p:cNvGrpSpPr/>
          <p:nvPr/>
        </p:nvGrpSpPr>
        <p:grpSpPr>
          <a:xfrm>
            <a:off x="102914" y="90030"/>
            <a:ext cx="777930" cy="1027065"/>
            <a:chOff x="4147475" y="1662545"/>
            <a:chExt cx="644104" cy="850381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98DD8F5-D260-40A4-BD7E-F3D12077B63A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3490726-1621-481A-8B93-3043EEB3D3AC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AEFF7F1-5A6A-4272-B00E-92723E72DD98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1463C80-DCEE-4751-96F2-497FB4C207C4}"/>
                </a:ext>
              </a:extLst>
            </p:cNvPr>
            <p:cNvSpPr txBox="1"/>
            <p:nvPr/>
          </p:nvSpPr>
          <p:spPr>
            <a:xfrm>
              <a:off x="4258730" y="1764621"/>
              <a:ext cx="421595" cy="64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A448A1-5F08-4CC9-B914-2CC98BA012F7}"/>
              </a:ext>
            </a:extLst>
          </p:cNvPr>
          <p:cNvSpPr txBox="1"/>
          <p:nvPr/>
        </p:nvSpPr>
        <p:spPr>
          <a:xfrm>
            <a:off x="924492" y="21331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프로젝트 소개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603B6A-4ECC-4D39-8BB4-F7A023BAFDD1}"/>
              </a:ext>
            </a:extLst>
          </p:cNvPr>
          <p:cNvSpPr/>
          <p:nvPr/>
        </p:nvSpPr>
        <p:spPr>
          <a:xfrm>
            <a:off x="898362" y="603562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게임 방법 설명</a:t>
            </a:r>
          </a:p>
        </p:txBody>
      </p:sp>
    </p:spTree>
    <p:extLst>
      <p:ext uri="{BB962C8B-B14F-4D97-AF65-F5344CB8AC3E}">
        <p14:creationId xmlns:p14="http://schemas.microsoft.com/office/powerpoint/2010/main" val="4461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-0.00278 L -0.02474 -0.0203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8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74 -0.02037 L -0.11419 0.1342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D5D7CC-4B1C-464F-9764-7B43D6784DCD}"/>
              </a:ext>
            </a:extLst>
          </p:cNvPr>
          <p:cNvGrpSpPr/>
          <p:nvPr/>
        </p:nvGrpSpPr>
        <p:grpSpPr>
          <a:xfrm>
            <a:off x="102914" y="90030"/>
            <a:ext cx="777930" cy="1027065"/>
            <a:chOff x="4147475" y="1662545"/>
            <a:chExt cx="644104" cy="85038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9FE3D5-FF99-41B0-AF61-41A2FD4EDC1F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01A834-8177-45F8-B74A-D7978D8505E3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CA00D0-7205-40AB-BC1F-AA7E8BF5E05F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1D3C0-CB9E-43E2-BB69-B7464192F28B}"/>
                </a:ext>
              </a:extLst>
            </p:cNvPr>
            <p:cNvSpPr txBox="1"/>
            <p:nvPr/>
          </p:nvSpPr>
          <p:spPr>
            <a:xfrm>
              <a:off x="4258730" y="1764621"/>
              <a:ext cx="448873" cy="688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5BEC2C-FD3F-455A-83CB-ECE0FC2F3364}"/>
              </a:ext>
            </a:extLst>
          </p:cNvPr>
          <p:cNvSpPr txBox="1"/>
          <p:nvPr/>
        </p:nvSpPr>
        <p:spPr>
          <a:xfrm>
            <a:off x="924492" y="21331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기능 설명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167B49-416B-4422-86D2-A7710BBB869A}"/>
              </a:ext>
            </a:extLst>
          </p:cNvPr>
          <p:cNvSpPr/>
          <p:nvPr/>
        </p:nvSpPr>
        <p:spPr>
          <a:xfrm>
            <a:off x="898362" y="60356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메인 화면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A7507B-D89A-4443-B29F-45C192F93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085" y="1311214"/>
            <a:ext cx="4918358" cy="500464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221F19-FD03-49B5-AAAF-45280F499753}"/>
              </a:ext>
            </a:extLst>
          </p:cNvPr>
          <p:cNvGrpSpPr/>
          <p:nvPr/>
        </p:nvGrpSpPr>
        <p:grpSpPr>
          <a:xfrm>
            <a:off x="5546783" y="2571639"/>
            <a:ext cx="4657366" cy="2793377"/>
            <a:chOff x="5546783" y="2571639"/>
            <a:chExt cx="4657366" cy="2793377"/>
          </a:xfrm>
        </p:grpSpPr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026658BF-1147-4966-B169-6C13095A2CF9}"/>
                </a:ext>
              </a:extLst>
            </p:cNvPr>
            <p:cNvSpPr/>
            <p:nvPr/>
          </p:nvSpPr>
          <p:spPr>
            <a:xfrm>
              <a:off x="5546783" y="3282351"/>
              <a:ext cx="2061713" cy="2082665"/>
            </a:xfrm>
            <a:prstGeom prst="frame">
              <a:avLst>
                <a:gd name="adj1" fmla="val 152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A51FA409-0288-427A-8EA8-43031A8C542F}"/>
                </a:ext>
              </a:extLst>
            </p:cNvPr>
            <p:cNvSpPr/>
            <p:nvPr/>
          </p:nvSpPr>
          <p:spPr>
            <a:xfrm>
              <a:off x="8829993" y="2571639"/>
              <a:ext cx="1374156" cy="522722"/>
            </a:xfrm>
            <a:prstGeom prst="frame">
              <a:avLst>
                <a:gd name="adj1" fmla="val 812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BAB3766-211A-4AE9-A609-E1606094F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884" y="2839351"/>
              <a:ext cx="1253759" cy="461218"/>
            </a:xfrm>
            <a:prstGeom prst="line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43A124-34D4-46FD-9473-C1F5E9E7DC31}"/>
                </a:ext>
              </a:extLst>
            </p:cNvPr>
            <p:cNvSpPr txBox="1"/>
            <p:nvPr/>
          </p:nvSpPr>
          <p:spPr>
            <a:xfrm>
              <a:off x="9075312" y="26483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선택창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4C36EA-FF7A-4A17-A1C9-DBC9B60247BE}"/>
              </a:ext>
            </a:extLst>
          </p:cNvPr>
          <p:cNvGrpSpPr/>
          <p:nvPr/>
        </p:nvGrpSpPr>
        <p:grpSpPr>
          <a:xfrm>
            <a:off x="5684807" y="3552175"/>
            <a:ext cx="4519342" cy="847297"/>
            <a:chOff x="5684807" y="3552175"/>
            <a:chExt cx="4519342" cy="847297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3121219-CFCC-4E6A-A2DB-A2D5E5AF7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048" y="3813536"/>
              <a:ext cx="1404000" cy="288000"/>
            </a:xfrm>
            <a:prstGeom prst="line">
              <a:avLst/>
            </a:prstGeom>
            <a:ln w="28575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7EC9995-BF5C-4EE6-BF02-8FFC6BB015D4}"/>
                </a:ext>
              </a:extLst>
            </p:cNvPr>
            <p:cNvGrpSpPr/>
            <p:nvPr/>
          </p:nvGrpSpPr>
          <p:grpSpPr>
            <a:xfrm>
              <a:off x="5684807" y="3552175"/>
              <a:ext cx="4519342" cy="847297"/>
              <a:chOff x="5684807" y="3552175"/>
              <a:chExt cx="4519342" cy="847297"/>
            </a:xfrm>
          </p:grpSpPr>
          <p:sp>
            <p:nvSpPr>
              <p:cNvPr id="22" name="액자 21">
                <a:extLst>
                  <a:ext uri="{FF2B5EF4-FFF2-40B4-BE49-F238E27FC236}">
                    <a16:creationId xmlns:a16="http://schemas.microsoft.com/office/drawing/2014/main" id="{6A52EECD-9DED-462F-9E4D-C5F197489D0C}"/>
                  </a:ext>
                </a:extLst>
              </p:cNvPr>
              <p:cNvSpPr/>
              <p:nvPr/>
            </p:nvSpPr>
            <p:spPr>
              <a:xfrm>
                <a:off x="5684807" y="3856008"/>
                <a:ext cx="1774167" cy="543464"/>
              </a:xfrm>
              <a:prstGeom prst="frame">
                <a:avLst>
                  <a:gd name="adj1" fmla="val 6286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액자 23">
                <a:extLst>
                  <a:ext uri="{FF2B5EF4-FFF2-40B4-BE49-F238E27FC236}">
                    <a16:creationId xmlns:a16="http://schemas.microsoft.com/office/drawing/2014/main" id="{6FCAE5F0-1C44-4702-A38C-01ED30AB42A2}"/>
                  </a:ext>
                </a:extLst>
              </p:cNvPr>
              <p:cNvSpPr/>
              <p:nvPr/>
            </p:nvSpPr>
            <p:spPr>
              <a:xfrm>
                <a:off x="8829415" y="3552175"/>
                <a:ext cx="1374734" cy="522722"/>
              </a:xfrm>
              <a:prstGeom prst="frame">
                <a:avLst>
                  <a:gd name="adj1" fmla="val 812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4589041-A6ED-4427-B9BB-A5BF38234D7B}"/>
                  </a:ext>
                </a:extLst>
              </p:cNvPr>
              <p:cNvSpPr txBox="1"/>
              <p:nvPr/>
            </p:nvSpPr>
            <p:spPr>
              <a:xfrm>
                <a:off x="8823643" y="3630924"/>
                <a:ext cx="1380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1P/2P </a:t>
                </a:r>
                <a:r>
                  <a:rPr lang="ko-KR" altLang="en-US" b="1" dirty="0"/>
                  <a:t>선택</a:t>
                </a: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4D4BCA-5791-4FBF-84C6-941844210EBC}"/>
              </a:ext>
            </a:extLst>
          </p:cNvPr>
          <p:cNvGrpSpPr/>
          <p:nvPr/>
        </p:nvGrpSpPr>
        <p:grpSpPr>
          <a:xfrm>
            <a:off x="5684807" y="4468483"/>
            <a:ext cx="4519341" cy="603983"/>
            <a:chOff x="5684807" y="4468483"/>
            <a:chExt cx="4519341" cy="603983"/>
          </a:xfrm>
        </p:grpSpPr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93B60F3F-B12A-421D-8E6D-BBEA05C0A02C}"/>
                </a:ext>
              </a:extLst>
            </p:cNvPr>
            <p:cNvSpPr/>
            <p:nvPr/>
          </p:nvSpPr>
          <p:spPr>
            <a:xfrm>
              <a:off x="5684807" y="4468483"/>
              <a:ext cx="1774167" cy="603983"/>
            </a:xfrm>
            <a:prstGeom prst="frame">
              <a:avLst>
                <a:gd name="adj1" fmla="val 628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D1CE7CD3-10D0-411D-9AA7-77EE1203D428}"/>
                </a:ext>
              </a:extLst>
            </p:cNvPr>
            <p:cNvSpPr/>
            <p:nvPr/>
          </p:nvSpPr>
          <p:spPr>
            <a:xfrm>
              <a:off x="8829414" y="4532711"/>
              <a:ext cx="1374734" cy="522722"/>
            </a:xfrm>
            <a:prstGeom prst="frame">
              <a:avLst>
                <a:gd name="adj1" fmla="val 812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89AD795-243A-4561-AC8B-A24CBA61E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20874" y="4770475"/>
              <a:ext cx="1404000" cy="23597"/>
            </a:xfrm>
            <a:prstGeom prst="line">
              <a:avLst/>
            </a:prstGeom>
            <a:ln w="28575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630B3BF-FB32-4B6B-9B9A-B38A1AF7C492}"/>
                </a:ext>
              </a:extLst>
            </p:cNvPr>
            <p:cNvSpPr txBox="1"/>
            <p:nvPr/>
          </p:nvSpPr>
          <p:spPr>
            <a:xfrm>
              <a:off x="8919020" y="4597607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시작 버튼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552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D5D7CC-4B1C-464F-9764-7B43D6784DCD}"/>
              </a:ext>
            </a:extLst>
          </p:cNvPr>
          <p:cNvGrpSpPr/>
          <p:nvPr/>
        </p:nvGrpSpPr>
        <p:grpSpPr>
          <a:xfrm>
            <a:off x="102914" y="90030"/>
            <a:ext cx="777930" cy="1027065"/>
            <a:chOff x="4147475" y="1662545"/>
            <a:chExt cx="644104" cy="85038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9FE3D5-FF99-41B0-AF61-41A2FD4EDC1F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01A834-8177-45F8-B74A-D7978D8505E3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CA00D0-7205-40AB-BC1F-AA7E8BF5E05F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1D3C0-CB9E-43E2-BB69-B7464192F28B}"/>
                </a:ext>
              </a:extLst>
            </p:cNvPr>
            <p:cNvSpPr txBox="1"/>
            <p:nvPr/>
          </p:nvSpPr>
          <p:spPr>
            <a:xfrm>
              <a:off x="4258730" y="1764621"/>
              <a:ext cx="448873" cy="688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5BEC2C-FD3F-455A-83CB-ECE0FC2F3364}"/>
              </a:ext>
            </a:extLst>
          </p:cNvPr>
          <p:cNvSpPr txBox="1"/>
          <p:nvPr/>
        </p:nvSpPr>
        <p:spPr>
          <a:xfrm>
            <a:off x="924492" y="21331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기능 설명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167B49-416B-4422-86D2-A7710BBB869A}"/>
              </a:ext>
            </a:extLst>
          </p:cNvPr>
          <p:cNvSpPr/>
          <p:nvPr/>
        </p:nvSpPr>
        <p:spPr>
          <a:xfrm>
            <a:off x="898362" y="603562"/>
            <a:ext cx="1217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1P / 2P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3EC397-2A10-4FC1-A04B-54D6E2ED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79" y="1739307"/>
            <a:ext cx="1547837" cy="1560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85828D-2C35-4107-81AE-540E0BA2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178" y="3889817"/>
            <a:ext cx="1547937" cy="1560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B09F50-E18C-4ADE-85E8-934EF658CB9F}"/>
              </a:ext>
            </a:extLst>
          </p:cNvPr>
          <p:cNvSpPr txBox="1"/>
          <p:nvPr/>
        </p:nvSpPr>
        <p:spPr>
          <a:xfrm>
            <a:off x="5177142" y="2257689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랭킹 등록 기준 </a:t>
            </a:r>
            <a:r>
              <a:rPr lang="en-US" altLang="ko-KR" dirty="0"/>
              <a:t>: </a:t>
            </a:r>
            <a:r>
              <a:rPr lang="ko-KR" altLang="en-US" dirty="0"/>
              <a:t>클리어 시간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3012E4-DD3F-4F67-89A2-647147F83A7C}"/>
              </a:ext>
            </a:extLst>
          </p:cNvPr>
          <p:cNvSpPr txBox="1"/>
          <p:nvPr/>
        </p:nvSpPr>
        <p:spPr>
          <a:xfrm>
            <a:off x="5177142" y="4409934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랭킹 등록 기준 </a:t>
            </a:r>
            <a:r>
              <a:rPr lang="en-US" altLang="ko-KR" dirty="0"/>
              <a:t>: </a:t>
            </a:r>
            <a:r>
              <a:rPr lang="ko-KR" altLang="en-US" dirty="0"/>
              <a:t>맞춘 카드 개수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A749D-EBE5-4E69-B5E9-38D53E7CE239}"/>
              </a:ext>
            </a:extLst>
          </p:cNvPr>
          <p:cNvSpPr txBox="1"/>
          <p:nvPr/>
        </p:nvSpPr>
        <p:spPr>
          <a:xfrm>
            <a:off x="5177142" y="1739307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플레이어 수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A72281-06A5-4862-AF1D-0DCAA155F559}"/>
              </a:ext>
            </a:extLst>
          </p:cNvPr>
          <p:cNvSpPr txBox="1"/>
          <p:nvPr/>
        </p:nvSpPr>
        <p:spPr>
          <a:xfrm>
            <a:off x="5177142" y="3889817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플레이어 수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96669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D5D7CC-4B1C-464F-9764-7B43D6784DCD}"/>
              </a:ext>
            </a:extLst>
          </p:cNvPr>
          <p:cNvGrpSpPr/>
          <p:nvPr/>
        </p:nvGrpSpPr>
        <p:grpSpPr>
          <a:xfrm>
            <a:off x="102914" y="90030"/>
            <a:ext cx="777930" cy="1027065"/>
            <a:chOff x="4147475" y="1662545"/>
            <a:chExt cx="644104" cy="85038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9FE3D5-FF99-41B0-AF61-41A2FD4EDC1F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01A834-8177-45F8-B74A-D7978D8505E3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CA00D0-7205-40AB-BC1F-AA7E8BF5E05F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1D3C0-CB9E-43E2-BB69-B7464192F28B}"/>
                </a:ext>
              </a:extLst>
            </p:cNvPr>
            <p:cNvSpPr txBox="1"/>
            <p:nvPr/>
          </p:nvSpPr>
          <p:spPr>
            <a:xfrm>
              <a:off x="4258730" y="1764621"/>
              <a:ext cx="448873" cy="688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5BEC2C-FD3F-455A-83CB-ECE0FC2F3364}"/>
              </a:ext>
            </a:extLst>
          </p:cNvPr>
          <p:cNvSpPr txBox="1"/>
          <p:nvPr/>
        </p:nvSpPr>
        <p:spPr>
          <a:xfrm>
            <a:off x="924492" y="21331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기능 설명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167B49-416B-4422-86D2-A7710BBB869A}"/>
              </a:ext>
            </a:extLst>
          </p:cNvPr>
          <p:cNvSpPr/>
          <p:nvPr/>
        </p:nvSpPr>
        <p:spPr>
          <a:xfrm>
            <a:off x="898362" y="60356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시간 </a:t>
            </a:r>
            <a:r>
              <a:rPr lang="en-US" altLang="ko-KR" sz="2400" dirty="0"/>
              <a:t>/ </a:t>
            </a:r>
            <a:r>
              <a:rPr lang="ko-KR" altLang="en-US" sz="2400" dirty="0"/>
              <a:t>점수 카운트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E37178-B222-45D1-901C-74571143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34" y="2616842"/>
            <a:ext cx="2787943" cy="2841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EAFF51-1068-431A-9A16-21383EB9E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21" y="1853291"/>
            <a:ext cx="3945168" cy="691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FE26D-C82B-4E31-B39E-8DE1B9AD8E21}"/>
              </a:ext>
            </a:extLst>
          </p:cNvPr>
          <p:cNvSpPr txBox="1"/>
          <p:nvPr/>
        </p:nvSpPr>
        <p:spPr>
          <a:xfrm>
            <a:off x="6533114" y="1853291"/>
            <a:ext cx="1944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1P (</a:t>
            </a:r>
            <a:r>
              <a:rPr lang="ko-KR" altLang="en-US" sz="3200" b="1" dirty="0"/>
              <a:t>시간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9C05D-7E7F-4255-B198-82409517300C}"/>
              </a:ext>
            </a:extLst>
          </p:cNvPr>
          <p:cNvSpPr txBox="1"/>
          <p:nvPr/>
        </p:nvSpPr>
        <p:spPr>
          <a:xfrm>
            <a:off x="6533114" y="2782669"/>
            <a:ext cx="343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카드를 누르면 게임이 시작되고</a:t>
            </a:r>
            <a:endParaRPr lang="en-US" altLang="ko-KR" dirty="0"/>
          </a:p>
          <a:p>
            <a:r>
              <a:rPr lang="ko-KR" altLang="en-US" dirty="0"/>
              <a:t>시간 카운트가 시작된다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1A606-C424-41C3-BBAC-AA7560527823}"/>
              </a:ext>
            </a:extLst>
          </p:cNvPr>
          <p:cNvSpPr txBox="1"/>
          <p:nvPr/>
        </p:nvSpPr>
        <p:spPr>
          <a:xfrm>
            <a:off x="6533114" y="3737864"/>
            <a:ext cx="526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게임이 끝나면 랭킹창에</a:t>
            </a:r>
            <a:r>
              <a:rPr lang="en-US" altLang="ko-KR" dirty="0"/>
              <a:t> </a:t>
            </a:r>
            <a:r>
              <a:rPr lang="ko-KR" altLang="en-US" dirty="0"/>
              <a:t>클리어 시간이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5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D5D7CC-4B1C-464F-9764-7B43D6784DCD}"/>
              </a:ext>
            </a:extLst>
          </p:cNvPr>
          <p:cNvGrpSpPr/>
          <p:nvPr/>
        </p:nvGrpSpPr>
        <p:grpSpPr>
          <a:xfrm>
            <a:off x="102914" y="90030"/>
            <a:ext cx="777930" cy="1027065"/>
            <a:chOff x="4147475" y="1662545"/>
            <a:chExt cx="644104" cy="85038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9FE3D5-FF99-41B0-AF61-41A2FD4EDC1F}"/>
                </a:ext>
              </a:extLst>
            </p:cNvPr>
            <p:cNvGrpSpPr/>
            <p:nvPr/>
          </p:nvGrpSpPr>
          <p:grpSpPr>
            <a:xfrm>
              <a:off x="4147475" y="1662545"/>
              <a:ext cx="644104" cy="850381"/>
              <a:chOff x="4221366" y="5116945"/>
              <a:chExt cx="644104" cy="85038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01A834-8177-45F8-B74A-D7978D8505E3}"/>
                  </a:ext>
                </a:extLst>
              </p:cNvPr>
              <p:cNvSpPr/>
              <p:nvPr/>
            </p:nvSpPr>
            <p:spPr>
              <a:xfrm>
                <a:off x="4221366" y="5116945"/>
                <a:ext cx="644104" cy="850381"/>
              </a:xfrm>
              <a:prstGeom prst="rect">
                <a:avLst/>
              </a:prstGeom>
              <a:solidFill>
                <a:srgbClr val="FFCD2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CA00D0-7205-40AB-BC1F-AA7E8BF5E05F}"/>
                  </a:ext>
                </a:extLst>
              </p:cNvPr>
              <p:cNvSpPr/>
              <p:nvPr/>
            </p:nvSpPr>
            <p:spPr>
              <a:xfrm>
                <a:off x="4249500" y="5144683"/>
                <a:ext cx="587837" cy="7949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1D3C0-CB9E-43E2-BB69-B7464192F28B}"/>
                </a:ext>
              </a:extLst>
            </p:cNvPr>
            <p:cNvSpPr txBox="1"/>
            <p:nvPr/>
          </p:nvSpPr>
          <p:spPr>
            <a:xfrm>
              <a:off x="4258730" y="1764621"/>
              <a:ext cx="448873" cy="688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5BEC2C-FD3F-455A-83CB-ECE0FC2F3364}"/>
              </a:ext>
            </a:extLst>
          </p:cNvPr>
          <p:cNvSpPr txBox="1"/>
          <p:nvPr/>
        </p:nvSpPr>
        <p:spPr>
          <a:xfrm>
            <a:off x="924492" y="21331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기능 설명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167B49-416B-4422-86D2-A7710BBB869A}"/>
              </a:ext>
            </a:extLst>
          </p:cNvPr>
          <p:cNvSpPr/>
          <p:nvPr/>
        </p:nvSpPr>
        <p:spPr>
          <a:xfrm>
            <a:off x="898362" y="60356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시간 </a:t>
            </a:r>
            <a:r>
              <a:rPr lang="en-US" altLang="ko-KR" sz="2400" dirty="0"/>
              <a:t>/ </a:t>
            </a:r>
            <a:r>
              <a:rPr lang="ko-KR" altLang="en-US" sz="2400" dirty="0"/>
              <a:t>점수 카운트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BE277C-4D2B-4694-944A-72E086EA4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33" y="2611929"/>
            <a:ext cx="2792460" cy="28256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787D2F-B87A-43EC-88EE-F444042CC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22" y="1824810"/>
            <a:ext cx="3945167" cy="7196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4E0F74-0058-459B-BD73-53501AE5C469}"/>
              </a:ext>
            </a:extLst>
          </p:cNvPr>
          <p:cNvSpPr txBox="1"/>
          <p:nvPr/>
        </p:nvSpPr>
        <p:spPr>
          <a:xfrm>
            <a:off x="6533113" y="2782669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자신의 턴일 때 짝을 맞추면 점수가 증가한다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5DD09-7712-489D-8B92-EFB750D23BC6}"/>
              </a:ext>
            </a:extLst>
          </p:cNvPr>
          <p:cNvSpPr txBox="1"/>
          <p:nvPr/>
        </p:nvSpPr>
        <p:spPr>
          <a:xfrm>
            <a:off x="6521906" y="3354290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맞추면 계속 이어가고 틀리면 턴이 넘어간다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79E676-9FD9-4208-A2E1-298F0DA1D8DC}"/>
              </a:ext>
            </a:extLst>
          </p:cNvPr>
          <p:cNvSpPr txBox="1"/>
          <p:nvPr/>
        </p:nvSpPr>
        <p:spPr>
          <a:xfrm>
            <a:off x="6462107" y="3925911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게임이 끝나면 랭킹창에 승자의 점수가 표시된다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7A7528-0641-4DDA-8553-072FB306A615}"/>
              </a:ext>
            </a:extLst>
          </p:cNvPr>
          <p:cNvSpPr txBox="1"/>
          <p:nvPr/>
        </p:nvSpPr>
        <p:spPr>
          <a:xfrm>
            <a:off x="6533113" y="1846261"/>
            <a:ext cx="1944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2P (</a:t>
            </a:r>
            <a:r>
              <a:rPr lang="ko-KR" altLang="en-US" sz="3200" b="1" dirty="0"/>
              <a:t>점수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512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TM02900769[[fn=추억]]</Template>
  <TotalTime>314</TotalTime>
  <Words>239</Words>
  <Application>Microsoft Office PowerPoint</Application>
  <PresentationFormat>와이드스크린</PresentationFormat>
  <Paragraphs>90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장주리 </dc:creator>
  <cp:lastModifiedBy>백화랑</cp:lastModifiedBy>
  <cp:revision>39</cp:revision>
  <dcterms:created xsi:type="dcterms:W3CDTF">2019-06-22T06:11:59Z</dcterms:created>
  <dcterms:modified xsi:type="dcterms:W3CDTF">2019-06-26T15:14:19Z</dcterms:modified>
</cp:coreProperties>
</file>